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</p:sldIdLst>
  <p:sldSz cx="18288000" cy="10287000"/>
  <p:notesSz cx="6858000" cy="9144000"/>
  <p:embeddedFontLst>
    <p:embeddedFont>
      <p:font typeface="Bobby Jones" panose="020B0604020202020204" charset="0"/>
      <p:regular r:id="rId34"/>
    </p:embeddedFont>
    <p:embeddedFont>
      <p:font typeface="Bobby Jones Soft" panose="020B060402020202020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IreneFlorentina" panose="020B0604020202020204" charset="0"/>
      <p:regular r:id="rId40"/>
    </p:embeddedFont>
    <p:embeddedFont>
      <p:font typeface="Quicksand" charset="0"/>
      <p:regular r:id="rId41"/>
    </p:embeddedFont>
    <p:embeddedFont>
      <p:font typeface="Quicksand Light" charset="0"/>
      <p:regular r:id="rId42"/>
    </p:embeddedFont>
    <p:embeddedFont>
      <p:font typeface="Quicksand Medium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Z92gzbPu1Ldljlvd5QSwGw==" hashData="fECJptObdnzuf4y8QpmM0l56pygVfOxHKCteLHrNy2Q1obWbRgNKlgKBCt/CAbhLgoOoxsVkHVIPWluz2wLDvg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5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Hughes" userId="a1285fde-ce25-49e3-973b-81bb85bf632b" providerId="ADAL" clId="{EBC8098F-42F6-4361-94E2-E99E365D57C8}"/>
    <pc:docChg chg="custSel modSld">
      <pc:chgData name="Nicole Hughes" userId="a1285fde-ce25-49e3-973b-81bb85bf632b" providerId="ADAL" clId="{EBC8098F-42F6-4361-94E2-E99E365D57C8}" dt="2023-10-26T09:48:11.673" v="3"/>
      <pc:docMkLst>
        <pc:docMk/>
      </pc:docMkLst>
      <pc:sldChg chg="addSp delSp modSp mod delAnim modAnim">
        <pc:chgData name="Nicole Hughes" userId="a1285fde-ce25-49e3-973b-81bb85bf632b" providerId="ADAL" clId="{EBC8098F-42F6-4361-94E2-E99E365D57C8}" dt="2023-10-26T09:48:11.673" v="3"/>
        <pc:sldMkLst>
          <pc:docMk/>
          <pc:sldMk cId="0" sldId="260"/>
        </pc:sldMkLst>
        <pc:spChg chg="del">
          <ac:chgData name="Nicole Hughes" userId="a1285fde-ce25-49e3-973b-81bb85bf632b" providerId="ADAL" clId="{EBC8098F-42F6-4361-94E2-E99E365D57C8}" dt="2023-10-26T09:42:57.547" v="0" actId="478"/>
          <ac:spMkLst>
            <pc:docMk/>
            <pc:sldMk cId="0" sldId="260"/>
            <ac:spMk id="2" creationId="{00000000-0000-0000-0000-000000000000}"/>
          </ac:spMkLst>
        </pc:spChg>
        <pc:picChg chg="add del mod">
          <ac:chgData name="Nicole Hughes" userId="a1285fde-ce25-49e3-973b-81bb85bf632b" providerId="ADAL" clId="{EBC8098F-42F6-4361-94E2-E99E365D57C8}" dt="2023-10-26T09:48:03.464" v="2" actId="478"/>
          <ac:picMkLst>
            <pc:docMk/>
            <pc:sldMk cId="0" sldId="260"/>
            <ac:picMk id="4" creationId="{5A99A40B-4442-3702-75C6-A59F0699BAFE}"/>
          </ac:picMkLst>
        </pc:picChg>
        <pc:picChg chg="add mod">
          <ac:chgData name="Nicole Hughes" userId="a1285fde-ce25-49e3-973b-81bb85bf632b" providerId="ADAL" clId="{EBC8098F-42F6-4361-94E2-E99E365D57C8}" dt="2023-10-26T09:48:11.673" v="3"/>
          <ac:picMkLst>
            <pc:docMk/>
            <pc:sldMk cId="0" sldId="260"/>
            <ac:picMk id="5" creationId="{18DCBC20-F72F-EA29-7228-50CF9DAE771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2.svg"/><Relationship Id="rId7" Type="http://schemas.openxmlformats.org/officeDocument/2006/relationships/image" Target="../media/image40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4.svg"/><Relationship Id="rId10" Type="http://schemas.openxmlformats.org/officeDocument/2006/relationships/image" Target="../media/image68.png"/><Relationship Id="rId4" Type="http://schemas.openxmlformats.org/officeDocument/2006/relationships/image" Target="../media/image43.png"/><Relationship Id="rId9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0.svg"/><Relationship Id="rId7" Type="http://schemas.openxmlformats.org/officeDocument/2006/relationships/image" Target="../media/image42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70.svg"/><Relationship Id="rId10" Type="http://schemas.openxmlformats.org/officeDocument/2006/relationships/image" Target="../media/image72.png"/><Relationship Id="rId4" Type="http://schemas.openxmlformats.org/officeDocument/2006/relationships/image" Target="../media/image69.png"/><Relationship Id="rId9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2.svg"/><Relationship Id="rId7" Type="http://schemas.openxmlformats.org/officeDocument/2006/relationships/image" Target="../media/image40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4.svg"/><Relationship Id="rId10" Type="http://schemas.openxmlformats.org/officeDocument/2006/relationships/image" Target="../media/image74.png"/><Relationship Id="rId4" Type="http://schemas.openxmlformats.org/officeDocument/2006/relationships/image" Target="../media/image43.png"/><Relationship Id="rId9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3.svg"/><Relationship Id="rId7" Type="http://schemas.openxmlformats.org/officeDocument/2006/relationships/image" Target="../media/image1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81.svg"/><Relationship Id="rId5" Type="http://schemas.openxmlformats.org/officeDocument/2006/relationships/image" Target="../media/image19.svg"/><Relationship Id="rId10" Type="http://schemas.openxmlformats.org/officeDocument/2006/relationships/image" Target="../media/image80.png"/><Relationship Id="rId4" Type="http://schemas.openxmlformats.org/officeDocument/2006/relationships/image" Target="../media/image18.png"/><Relationship Id="rId9" Type="http://schemas.openxmlformats.org/officeDocument/2006/relationships/image" Target="../media/image7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18" Type="http://schemas.openxmlformats.org/officeDocument/2006/relationships/image" Target="../media/image98.svg"/><Relationship Id="rId3" Type="http://schemas.openxmlformats.org/officeDocument/2006/relationships/image" Target="../media/image83.svg"/><Relationship Id="rId7" Type="http://schemas.openxmlformats.org/officeDocument/2006/relationships/image" Target="../media/image87.svg"/><Relationship Id="rId12" Type="http://schemas.openxmlformats.org/officeDocument/2006/relationships/image" Target="../media/image92.svg"/><Relationship Id="rId17" Type="http://schemas.openxmlformats.org/officeDocument/2006/relationships/image" Target="../media/image97.png"/><Relationship Id="rId2" Type="http://schemas.openxmlformats.org/officeDocument/2006/relationships/image" Target="../media/image82.png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svg"/><Relationship Id="rId15" Type="http://schemas.openxmlformats.org/officeDocument/2006/relationships/image" Target="../media/image95.png"/><Relationship Id="rId10" Type="http://schemas.openxmlformats.org/officeDocument/2006/relationships/image" Target="../media/image90.sv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42.svg"/><Relationship Id="rId7" Type="http://schemas.openxmlformats.org/officeDocument/2006/relationships/image" Target="../media/image40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sv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svg"/><Relationship Id="rId4" Type="http://schemas.openxmlformats.org/officeDocument/2006/relationships/image" Target="../media/image10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svg"/><Relationship Id="rId4" Type="http://schemas.openxmlformats.org/officeDocument/2006/relationships/image" Target="../media/image10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3.svg"/><Relationship Id="rId7" Type="http://schemas.openxmlformats.org/officeDocument/2006/relationships/image" Target="../media/image1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81.svg"/><Relationship Id="rId5" Type="http://schemas.openxmlformats.org/officeDocument/2006/relationships/image" Target="../media/image19.svg"/><Relationship Id="rId10" Type="http://schemas.openxmlformats.org/officeDocument/2006/relationships/image" Target="../media/image80.png"/><Relationship Id="rId4" Type="http://schemas.openxmlformats.org/officeDocument/2006/relationships/image" Target="../media/image18.png"/><Relationship Id="rId9" Type="http://schemas.openxmlformats.org/officeDocument/2006/relationships/image" Target="../media/image7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svg"/><Relationship Id="rId18" Type="http://schemas.openxmlformats.org/officeDocument/2006/relationships/image" Target="../media/image122.jpeg"/><Relationship Id="rId3" Type="http://schemas.openxmlformats.org/officeDocument/2006/relationships/image" Target="../media/image107.svg"/><Relationship Id="rId21" Type="http://schemas.openxmlformats.org/officeDocument/2006/relationships/image" Target="../media/image125.jpeg"/><Relationship Id="rId7" Type="http://schemas.openxmlformats.org/officeDocument/2006/relationships/image" Target="../media/image111.svg"/><Relationship Id="rId12" Type="http://schemas.openxmlformats.org/officeDocument/2006/relationships/image" Target="../media/image116.png"/><Relationship Id="rId17" Type="http://schemas.openxmlformats.org/officeDocument/2006/relationships/image" Target="../media/image121.png"/><Relationship Id="rId2" Type="http://schemas.openxmlformats.org/officeDocument/2006/relationships/image" Target="../media/image106.png"/><Relationship Id="rId16" Type="http://schemas.openxmlformats.org/officeDocument/2006/relationships/image" Target="../media/image120.jpeg"/><Relationship Id="rId20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15.svg"/><Relationship Id="rId24" Type="http://schemas.openxmlformats.org/officeDocument/2006/relationships/image" Target="../media/image128.png"/><Relationship Id="rId5" Type="http://schemas.openxmlformats.org/officeDocument/2006/relationships/image" Target="../media/image109.svg"/><Relationship Id="rId15" Type="http://schemas.openxmlformats.org/officeDocument/2006/relationships/image" Target="../media/image119.jpeg"/><Relationship Id="rId23" Type="http://schemas.openxmlformats.org/officeDocument/2006/relationships/image" Target="../media/image127.png"/><Relationship Id="rId10" Type="http://schemas.openxmlformats.org/officeDocument/2006/relationships/image" Target="../media/image114.png"/><Relationship Id="rId19" Type="http://schemas.openxmlformats.org/officeDocument/2006/relationships/image" Target="../media/image123.png"/><Relationship Id="rId4" Type="http://schemas.openxmlformats.org/officeDocument/2006/relationships/image" Target="../media/image108.png"/><Relationship Id="rId9" Type="http://schemas.openxmlformats.org/officeDocument/2006/relationships/image" Target="../media/image113.svg"/><Relationship Id="rId14" Type="http://schemas.openxmlformats.org/officeDocument/2006/relationships/image" Target="../media/image118.jpeg"/><Relationship Id="rId22" Type="http://schemas.openxmlformats.org/officeDocument/2006/relationships/image" Target="../media/image1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svg"/><Relationship Id="rId7" Type="http://schemas.openxmlformats.org/officeDocument/2006/relationships/image" Target="../media/image134.sv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11" Type="http://schemas.openxmlformats.org/officeDocument/2006/relationships/image" Target="../media/image138.svg"/><Relationship Id="rId5" Type="http://schemas.openxmlformats.org/officeDocument/2006/relationships/image" Target="../media/image132.svg"/><Relationship Id="rId10" Type="http://schemas.openxmlformats.org/officeDocument/2006/relationships/image" Target="../media/image137.png"/><Relationship Id="rId4" Type="http://schemas.openxmlformats.org/officeDocument/2006/relationships/image" Target="../media/image131.png"/><Relationship Id="rId9" Type="http://schemas.openxmlformats.org/officeDocument/2006/relationships/image" Target="../media/image13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sv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svg"/><Relationship Id="rId4" Type="http://schemas.openxmlformats.org/officeDocument/2006/relationships/image" Target="../media/image1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4.svg"/><Relationship Id="rId7" Type="http://schemas.openxmlformats.org/officeDocument/2006/relationships/image" Target="../media/image148.sv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11" Type="http://schemas.openxmlformats.org/officeDocument/2006/relationships/image" Target="../media/image152.svg"/><Relationship Id="rId5" Type="http://schemas.openxmlformats.org/officeDocument/2006/relationships/image" Target="../media/image146.svg"/><Relationship Id="rId10" Type="http://schemas.openxmlformats.org/officeDocument/2006/relationships/image" Target="../media/image151.png"/><Relationship Id="rId4" Type="http://schemas.openxmlformats.org/officeDocument/2006/relationships/image" Target="../media/image145.png"/><Relationship Id="rId9" Type="http://schemas.openxmlformats.org/officeDocument/2006/relationships/image" Target="../media/image150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7.png"/><Relationship Id="rId18" Type="http://schemas.openxmlformats.org/officeDocument/2006/relationships/image" Target="../media/image162.svg"/><Relationship Id="rId3" Type="http://schemas.openxmlformats.org/officeDocument/2006/relationships/image" Target="../media/image3.png"/><Relationship Id="rId21" Type="http://schemas.openxmlformats.org/officeDocument/2006/relationships/image" Target="../media/image165.png"/><Relationship Id="rId7" Type="http://schemas.openxmlformats.org/officeDocument/2006/relationships/image" Target="../media/image6.png"/><Relationship Id="rId12" Type="http://schemas.openxmlformats.org/officeDocument/2006/relationships/image" Target="../media/image156.svg"/><Relationship Id="rId17" Type="http://schemas.openxmlformats.org/officeDocument/2006/relationships/image" Target="../media/image161.png"/><Relationship Id="rId2" Type="http://schemas.openxmlformats.org/officeDocument/2006/relationships/image" Target="../media/image2.png"/><Relationship Id="rId16" Type="http://schemas.openxmlformats.org/officeDocument/2006/relationships/image" Target="../media/image160.svg"/><Relationship Id="rId20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55.png"/><Relationship Id="rId5" Type="http://schemas.openxmlformats.org/officeDocument/2006/relationships/image" Target="../media/image1.png"/><Relationship Id="rId15" Type="http://schemas.openxmlformats.org/officeDocument/2006/relationships/image" Target="../media/image159.png"/><Relationship Id="rId10" Type="http://schemas.openxmlformats.org/officeDocument/2006/relationships/image" Target="../media/image154.svg"/><Relationship Id="rId19" Type="http://schemas.openxmlformats.org/officeDocument/2006/relationships/image" Target="../media/image163.png"/><Relationship Id="rId4" Type="http://schemas.openxmlformats.org/officeDocument/2006/relationships/image" Target="../media/image4.png"/><Relationship Id="rId9" Type="http://schemas.openxmlformats.org/officeDocument/2006/relationships/image" Target="../media/image153.png"/><Relationship Id="rId14" Type="http://schemas.openxmlformats.org/officeDocument/2006/relationships/image" Target="../media/image15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28.png"/><Relationship Id="rId3" Type="http://schemas.openxmlformats.org/officeDocument/2006/relationships/image" Target="../media/image13.svg"/><Relationship Id="rId21" Type="http://schemas.openxmlformats.org/officeDocument/2006/relationships/image" Target="../media/image31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17" Type="http://schemas.openxmlformats.org/officeDocument/2006/relationships/image" Target="../media/image27.svg"/><Relationship Id="rId25" Type="http://schemas.openxmlformats.org/officeDocument/2006/relationships/image" Target="../media/image35.sv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24" Type="http://schemas.openxmlformats.org/officeDocument/2006/relationships/image" Target="../media/image34.pn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23" Type="http://schemas.openxmlformats.org/officeDocument/2006/relationships/image" Target="../media/image33.svg"/><Relationship Id="rId10" Type="http://schemas.openxmlformats.org/officeDocument/2006/relationships/image" Target="../media/image20.png"/><Relationship Id="rId19" Type="http://schemas.openxmlformats.org/officeDocument/2006/relationships/image" Target="../media/image29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Relationship Id="rId22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4kFC7669quE?feature=oembed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7.svg"/><Relationship Id="rId18" Type="http://schemas.openxmlformats.org/officeDocument/2006/relationships/image" Target="../media/image34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17" Type="http://schemas.openxmlformats.org/officeDocument/2006/relationships/image" Target="../media/image33.svg"/><Relationship Id="rId2" Type="http://schemas.openxmlformats.org/officeDocument/2006/relationships/image" Target="../media/image16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38.svg"/><Relationship Id="rId5" Type="http://schemas.openxmlformats.org/officeDocument/2006/relationships/image" Target="../media/image23.svg"/><Relationship Id="rId15" Type="http://schemas.openxmlformats.org/officeDocument/2006/relationships/image" Target="../media/image29.svg"/><Relationship Id="rId10" Type="http://schemas.openxmlformats.org/officeDocument/2006/relationships/image" Target="../media/image37.png"/><Relationship Id="rId19" Type="http://schemas.openxmlformats.org/officeDocument/2006/relationships/image" Target="../media/image35.svg"/><Relationship Id="rId4" Type="http://schemas.openxmlformats.org/officeDocument/2006/relationships/image" Target="../media/image22.png"/><Relationship Id="rId9" Type="http://schemas.openxmlformats.org/officeDocument/2006/relationships/image" Target="../media/image19.sv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2.svg"/><Relationship Id="rId7" Type="http://schemas.openxmlformats.org/officeDocument/2006/relationships/image" Target="../media/image40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54.svg"/><Relationship Id="rId10" Type="http://schemas.openxmlformats.org/officeDocument/2006/relationships/image" Target="../media/image3.png"/><Relationship Id="rId4" Type="http://schemas.openxmlformats.org/officeDocument/2006/relationships/image" Target="../media/image53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22496" y="-1853590"/>
            <a:ext cx="8319361" cy="8308962"/>
          </a:xfrm>
          <a:custGeom>
            <a:avLst/>
            <a:gdLst/>
            <a:ahLst/>
            <a:cxnLst/>
            <a:rect l="l" t="t" r="r" b="b"/>
            <a:pathLst>
              <a:path w="8319361" h="8308962">
                <a:moveTo>
                  <a:pt x="0" y="0"/>
                </a:moveTo>
                <a:lnTo>
                  <a:pt x="8319361" y="0"/>
                </a:lnTo>
                <a:lnTo>
                  <a:pt x="8319361" y="8308962"/>
                </a:lnTo>
                <a:lnTo>
                  <a:pt x="0" y="83089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6511098" y="1368036"/>
            <a:ext cx="5265805" cy="8308962"/>
          </a:xfrm>
          <a:custGeom>
            <a:avLst/>
            <a:gdLst/>
            <a:ahLst/>
            <a:cxnLst/>
            <a:rect l="l" t="t" r="r" b="b"/>
            <a:pathLst>
              <a:path w="5265805" h="8308962">
                <a:moveTo>
                  <a:pt x="0" y="0"/>
                </a:moveTo>
                <a:lnTo>
                  <a:pt x="5265804" y="0"/>
                </a:lnTo>
                <a:lnTo>
                  <a:pt x="5265804" y="8308962"/>
                </a:lnTo>
                <a:lnTo>
                  <a:pt x="0" y="83089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-735905" y="2570961"/>
            <a:ext cx="6013611" cy="8308962"/>
          </a:xfrm>
          <a:custGeom>
            <a:avLst/>
            <a:gdLst/>
            <a:ahLst/>
            <a:cxnLst/>
            <a:rect l="l" t="t" r="r" b="b"/>
            <a:pathLst>
              <a:path w="6013611" h="8308962">
                <a:moveTo>
                  <a:pt x="0" y="0"/>
                </a:moveTo>
                <a:lnTo>
                  <a:pt x="6013611" y="0"/>
                </a:lnTo>
                <a:lnTo>
                  <a:pt x="6013611" y="8308962"/>
                </a:lnTo>
                <a:lnTo>
                  <a:pt x="0" y="83089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5425892" y="4056997"/>
            <a:ext cx="7436215" cy="2263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40"/>
              </a:lnSpc>
            </a:pPr>
            <a:r>
              <a:rPr lang="en-US" sz="13800">
                <a:solidFill>
                  <a:srgbClr val="FFFFFF"/>
                </a:solidFill>
                <a:latin typeface="Bobby Jones"/>
              </a:rPr>
              <a:t>activism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851216" y="5875176"/>
            <a:ext cx="15186041" cy="1519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FFFFFF"/>
                </a:solidFill>
                <a:latin typeface="Quicksand Medium"/>
              </a:rPr>
              <a:t>Everyone can be an activist. </a:t>
            </a:r>
          </a:p>
        </p:txBody>
      </p:sp>
      <p:sp>
        <p:nvSpPr>
          <p:cNvPr id="7" name="Freeform 7"/>
          <p:cNvSpPr/>
          <p:nvPr/>
        </p:nvSpPr>
        <p:spPr>
          <a:xfrm>
            <a:off x="699053" y="772765"/>
            <a:ext cx="4578654" cy="1528126"/>
          </a:xfrm>
          <a:custGeom>
            <a:avLst/>
            <a:gdLst/>
            <a:ahLst/>
            <a:cxnLst/>
            <a:rect l="l" t="t" r="r" b="b"/>
            <a:pathLst>
              <a:path w="4578654" h="1528126">
                <a:moveTo>
                  <a:pt x="0" y="0"/>
                </a:moveTo>
                <a:lnTo>
                  <a:pt x="4578653" y="0"/>
                </a:lnTo>
                <a:lnTo>
                  <a:pt x="4578653" y="1528126"/>
                </a:lnTo>
                <a:lnTo>
                  <a:pt x="0" y="15281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9706492" y="423437"/>
            <a:ext cx="3367701" cy="1889198"/>
          </a:xfrm>
          <a:custGeom>
            <a:avLst/>
            <a:gdLst/>
            <a:ahLst/>
            <a:cxnLst/>
            <a:rect l="l" t="t" r="r" b="b"/>
            <a:pathLst>
              <a:path w="3367701" h="1889198">
                <a:moveTo>
                  <a:pt x="0" y="0"/>
                </a:moveTo>
                <a:lnTo>
                  <a:pt x="3367700" y="0"/>
                </a:lnTo>
                <a:lnTo>
                  <a:pt x="3367700" y="1889198"/>
                </a:lnTo>
                <a:lnTo>
                  <a:pt x="0" y="18891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5749619" y="7210"/>
            <a:ext cx="3237903" cy="3237903"/>
          </a:xfrm>
          <a:custGeom>
            <a:avLst/>
            <a:gdLst/>
            <a:ahLst/>
            <a:cxnLst/>
            <a:rect l="l" t="t" r="r" b="b"/>
            <a:pathLst>
              <a:path w="3237903" h="3237903">
                <a:moveTo>
                  <a:pt x="0" y="0"/>
                </a:moveTo>
                <a:lnTo>
                  <a:pt x="3237904" y="0"/>
                </a:lnTo>
                <a:lnTo>
                  <a:pt x="3237904" y="3237904"/>
                </a:lnTo>
                <a:lnTo>
                  <a:pt x="0" y="32379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3788567" y="740217"/>
            <a:ext cx="3908044" cy="1254164"/>
          </a:xfrm>
          <a:custGeom>
            <a:avLst/>
            <a:gdLst/>
            <a:ahLst/>
            <a:cxnLst/>
            <a:rect l="l" t="t" r="r" b="b"/>
            <a:pathLst>
              <a:path w="3908044" h="1254164">
                <a:moveTo>
                  <a:pt x="0" y="0"/>
                </a:moveTo>
                <a:lnTo>
                  <a:pt x="3908044" y="0"/>
                </a:lnTo>
                <a:lnTo>
                  <a:pt x="3908044" y="1254164"/>
                </a:lnTo>
                <a:lnTo>
                  <a:pt x="0" y="12541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32361">
            <a:off x="15751199" y="8292756"/>
            <a:ext cx="2364271" cy="3470489"/>
          </a:xfrm>
          <a:custGeom>
            <a:avLst/>
            <a:gdLst/>
            <a:ahLst/>
            <a:cxnLst/>
            <a:rect l="l" t="t" r="r" b="b"/>
            <a:pathLst>
              <a:path w="2364271" h="3470489">
                <a:moveTo>
                  <a:pt x="0" y="0"/>
                </a:moveTo>
                <a:lnTo>
                  <a:pt x="2364270" y="0"/>
                </a:lnTo>
                <a:lnTo>
                  <a:pt x="2364270" y="3470489"/>
                </a:lnTo>
                <a:lnTo>
                  <a:pt x="0" y="34704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118403">
            <a:off x="12804710" y="7869150"/>
            <a:ext cx="2813432" cy="4129809"/>
          </a:xfrm>
          <a:custGeom>
            <a:avLst/>
            <a:gdLst/>
            <a:ahLst/>
            <a:cxnLst/>
            <a:rect l="l" t="t" r="r" b="b"/>
            <a:pathLst>
              <a:path w="2813432" h="4129809">
                <a:moveTo>
                  <a:pt x="0" y="0"/>
                </a:moveTo>
                <a:lnTo>
                  <a:pt x="2813433" y="0"/>
                </a:lnTo>
                <a:lnTo>
                  <a:pt x="2813433" y="4129809"/>
                </a:lnTo>
                <a:lnTo>
                  <a:pt x="0" y="4129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667148">
            <a:off x="13675183" y="7134919"/>
            <a:ext cx="3628572" cy="5326344"/>
          </a:xfrm>
          <a:custGeom>
            <a:avLst/>
            <a:gdLst/>
            <a:ahLst/>
            <a:cxnLst/>
            <a:rect l="l" t="t" r="r" b="b"/>
            <a:pathLst>
              <a:path w="3628572" h="5326344">
                <a:moveTo>
                  <a:pt x="0" y="0"/>
                </a:moveTo>
                <a:lnTo>
                  <a:pt x="3628572" y="0"/>
                </a:lnTo>
                <a:lnTo>
                  <a:pt x="3628572" y="5326344"/>
                </a:lnTo>
                <a:lnTo>
                  <a:pt x="0" y="53263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 rot="635262">
            <a:off x="14172986" y="8131591"/>
            <a:ext cx="3223706" cy="61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 spc="-167">
                <a:solidFill>
                  <a:srgbClr val="FFFFFF"/>
                </a:solidFill>
                <a:latin typeface="IreneFlorentina"/>
              </a:rPr>
              <a:t>Up-skirting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964234"/>
            <a:ext cx="4658191" cy="797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92"/>
              </a:lnSpc>
            </a:pPr>
            <a:r>
              <a:rPr lang="en-US" sz="5600">
                <a:solidFill>
                  <a:srgbClr val="FFFFFF"/>
                </a:solidFill>
                <a:latin typeface="Bobby Jones"/>
              </a:rPr>
              <a:t>Gina mARTIN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539920"/>
            <a:ext cx="8524379" cy="5714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5076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Quicksand Medium"/>
              </a:rPr>
              <a:t>Helped change UK Law</a:t>
            </a:r>
          </a:p>
          <a:p>
            <a:pPr>
              <a:lnSpc>
                <a:spcPts val="3383"/>
              </a:lnSpc>
            </a:pPr>
            <a:endParaRPr lang="en-US" sz="3600">
              <a:solidFill>
                <a:srgbClr val="FFFFFF"/>
              </a:solidFill>
              <a:latin typeface="Quicksand Medium"/>
            </a:endParaRPr>
          </a:p>
          <a:p>
            <a:pPr marL="777240" lvl="1" indent="-388620">
              <a:lnSpc>
                <a:spcPts val="5076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Quicksand Medium"/>
              </a:rPr>
              <a:t>Up skirting was not a criminal offence until 2019</a:t>
            </a:r>
          </a:p>
          <a:p>
            <a:pPr>
              <a:lnSpc>
                <a:spcPts val="3383"/>
              </a:lnSpc>
            </a:pPr>
            <a:endParaRPr lang="en-US" sz="3600">
              <a:solidFill>
                <a:srgbClr val="FFFFFF"/>
              </a:solidFill>
              <a:latin typeface="Quicksand Medium"/>
            </a:endParaRPr>
          </a:p>
          <a:p>
            <a:pPr marL="777240" lvl="1" indent="-388620">
              <a:lnSpc>
                <a:spcPts val="5076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Quicksand Medium"/>
              </a:rPr>
              <a:t>Started a petition which had 110,000 signatures</a:t>
            </a:r>
          </a:p>
          <a:p>
            <a:pPr>
              <a:lnSpc>
                <a:spcPts val="3383"/>
              </a:lnSpc>
            </a:pPr>
            <a:endParaRPr lang="en-US" sz="3600">
              <a:solidFill>
                <a:srgbClr val="FFFFFF"/>
              </a:solidFill>
              <a:latin typeface="Quicksand Medium"/>
            </a:endParaRPr>
          </a:p>
          <a:p>
            <a:pPr marL="777240" lvl="1" indent="-388620">
              <a:lnSpc>
                <a:spcPts val="5076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Quicksand Medium"/>
              </a:rPr>
              <a:t>18-month battle to illegalise up-skirting </a:t>
            </a:r>
          </a:p>
        </p:txBody>
      </p:sp>
      <p:sp>
        <p:nvSpPr>
          <p:cNvPr id="8" name="Freeform 8"/>
          <p:cNvSpPr/>
          <p:nvPr/>
        </p:nvSpPr>
        <p:spPr>
          <a:xfrm rot="64810">
            <a:off x="13687663" y="1376810"/>
            <a:ext cx="4049718" cy="4908749"/>
          </a:xfrm>
          <a:custGeom>
            <a:avLst/>
            <a:gdLst/>
            <a:ahLst/>
            <a:cxnLst/>
            <a:rect l="l" t="t" r="r" b="b"/>
            <a:pathLst>
              <a:path w="4049718" h="4908749">
                <a:moveTo>
                  <a:pt x="0" y="0"/>
                </a:moveTo>
                <a:lnTo>
                  <a:pt x="4049718" y="0"/>
                </a:lnTo>
                <a:lnTo>
                  <a:pt x="4049718" y="4908749"/>
                </a:lnTo>
                <a:lnTo>
                  <a:pt x="0" y="49087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64810">
            <a:off x="13834921" y="1684030"/>
            <a:ext cx="3706987" cy="3706972"/>
            <a:chOff x="0" y="0"/>
            <a:chExt cx="6350025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9"/>
              <a:stretch>
                <a:fillRect l="-39901" r="-26764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Freeform 11"/>
          <p:cNvSpPr/>
          <p:nvPr/>
        </p:nvSpPr>
        <p:spPr>
          <a:xfrm rot="64810">
            <a:off x="10095450" y="2260504"/>
            <a:ext cx="4069840" cy="4933139"/>
          </a:xfrm>
          <a:custGeom>
            <a:avLst/>
            <a:gdLst/>
            <a:ahLst/>
            <a:cxnLst/>
            <a:rect l="l" t="t" r="r" b="b"/>
            <a:pathLst>
              <a:path w="4069840" h="4933139">
                <a:moveTo>
                  <a:pt x="0" y="0"/>
                </a:moveTo>
                <a:lnTo>
                  <a:pt x="4069839" y="0"/>
                </a:lnTo>
                <a:lnTo>
                  <a:pt x="4069839" y="4933139"/>
                </a:lnTo>
                <a:lnTo>
                  <a:pt x="0" y="49331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 rot="64810">
            <a:off x="10243439" y="2569250"/>
            <a:ext cx="3725406" cy="3725391"/>
            <a:chOff x="0" y="0"/>
            <a:chExt cx="6350025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10"/>
              <a:stretch>
                <a:fillRect l="-38888" r="-3888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32361">
            <a:off x="15751199" y="8292756"/>
            <a:ext cx="2364271" cy="3470489"/>
          </a:xfrm>
          <a:custGeom>
            <a:avLst/>
            <a:gdLst/>
            <a:ahLst/>
            <a:cxnLst/>
            <a:rect l="l" t="t" r="r" b="b"/>
            <a:pathLst>
              <a:path w="2364271" h="3470489">
                <a:moveTo>
                  <a:pt x="0" y="0"/>
                </a:moveTo>
                <a:lnTo>
                  <a:pt x="2364270" y="0"/>
                </a:lnTo>
                <a:lnTo>
                  <a:pt x="2364270" y="3470489"/>
                </a:lnTo>
                <a:lnTo>
                  <a:pt x="0" y="34704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118403">
            <a:off x="12804710" y="7869150"/>
            <a:ext cx="2813432" cy="4129809"/>
          </a:xfrm>
          <a:custGeom>
            <a:avLst/>
            <a:gdLst/>
            <a:ahLst/>
            <a:cxnLst/>
            <a:rect l="l" t="t" r="r" b="b"/>
            <a:pathLst>
              <a:path w="2813432" h="4129809">
                <a:moveTo>
                  <a:pt x="0" y="0"/>
                </a:moveTo>
                <a:lnTo>
                  <a:pt x="2813433" y="0"/>
                </a:lnTo>
                <a:lnTo>
                  <a:pt x="2813433" y="4129809"/>
                </a:lnTo>
                <a:lnTo>
                  <a:pt x="0" y="4129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667148">
            <a:off x="13675183" y="7134919"/>
            <a:ext cx="3628572" cy="5326344"/>
          </a:xfrm>
          <a:custGeom>
            <a:avLst/>
            <a:gdLst/>
            <a:ahLst/>
            <a:cxnLst/>
            <a:rect l="l" t="t" r="r" b="b"/>
            <a:pathLst>
              <a:path w="3628572" h="5326344">
                <a:moveTo>
                  <a:pt x="0" y="0"/>
                </a:moveTo>
                <a:lnTo>
                  <a:pt x="3628572" y="0"/>
                </a:lnTo>
                <a:lnTo>
                  <a:pt x="3628572" y="5326344"/>
                </a:lnTo>
                <a:lnTo>
                  <a:pt x="0" y="53263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 rot="635262">
            <a:off x="14172986" y="7845841"/>
            <a:ext cx="3223706" cy="1187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 spc="-167">
                <a:solidFill>
                  <a:srgbClr val="343434"/>
                </a:solidFill>
                <a:latin typeface="IreneFlorentina"/>
              </a:rPr>
              <a:t>#Climate Change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964234"/>
            <a:ext cx="11336017" cy="797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92"/>
              </a:lnSpc>
            </a:pPr>
            <a:r>
              <a:rPr lang="en-US" sz="5600">
                <a:solidFill>
                  <a:srgbClr val="FFFFFF"/>
                </a:solidFill>
                <a:latin typeface="Bobby Jones"/>
              </a:rPr>
              <a:t>Greta Thunberg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267712"/>
            <a:ext cx="8524379" cy="6990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5076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Quicksand Medium"/>
              </a:rPr>
              <a:t>Led school strikes every Friday in Sweden. </a:t>
            </a:r>
          </a:p>
          <a:p>
            <a:pPr>
              <a:lnSpc>
                <a:spcPts val="3383"/>
              </a:lnSpc>
            </a:pPr>
            <a:endParaRPr lang="en-US" sz="3600">
              <a:solidFill>
                <a:srgbClr val="FFFFFF"/>
              </a:solidFill>
              <a:latin typeface="Quicksand Medium"/>
            </a:endParaRPr>
          </a:p>
          <a:p>
            <a:pPr marL="777240" lvl="1" indent="-388620">
              <a:lnSpc>
                <a:spcPts val="5076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Quicksand Medium"/>
              </a:rPr>
              <a:t>Inspired hundreds of thousands of students around the world to participate in their own Fridays for Future. </a:t>
            </a:r>
          </a:p>
          <a:p>
            <a:pPr>
              <a:lnSpc>
                <a:spcPts val="3383"/>
              </a:lnSpc>
            </a:pPr>
            <a:endParaRPr lang="en-US" sz="3600">
              <a:solidFill>
                <a:srgbClr val="FFFFFF"/>
              </a:solidFill>
              <a:latin typeface="Quicksand Medium"/>
            </a:endParaRPr>
          </a:p>
          <a:p>
            <a:pPr marL="777240" lvl="1" indent="-388620">
              <a:lnSpc>
                <a:spcPts val="5076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Quicksand Medium"/>
              </a:rPr>
              <a:t>She gave speeches at events.</a:t>
            </a:r>
          </a:p>
          <a:p>
            <a:pPr>
              <a:lnSpc>
                <a:spcPts val="3383"/>
              </a:lnSpc>
            </a:pPr>
            <a:endParaRPr lang="en-US" sz="3600">
              <a:solidFill>
                <a:srgbClr val="FFFFFF"/>
              </a:solidFill>
              <a:latin typeface="Quicksand Medium"/>
            </a:endParaRPr>
          </a:p>
          <a:p>
            <a:pPr marL="777240" lvl="1" indent="-388620">
              <a:lnSpc>
                <a:spcPts val="5076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Quicksand Medium"/>
              </a:rPr>
              <a:t>Wrote a book called “No one is too small to make a difference.</a:t>
            </a:r>
          </a:p>
        </p:txBody>
      </p:sp>
      <p:sp>
        <p:nvSpPr>
          <p:cNvPr id="8" name="Freeform 8"/>
          <p:cNvSpPr/>
          <p:nvPr/>
        </p:nvSpPr>
        <p:spPr>
          <a:xfrm rot="64810">
            <a:off x="13687663" y="1376810"/>
            <a:ext cx="4049718" cy="4908749"/>
          </a:xfrm>
          <a:custGeom>
            <a:avLst/>
            <a:gdLst/>
            <a:ahLst/>
            <a:cxnLst/>
            <a:rect l="l" t="t" r="r" b="b"/>
            <a:pathLst>
              <a:path w="4049718" h="4908749">
                <a:moveTo>
                  <a:pt x="0" y="0"/>
                </a:moveTo>
                <a:lnTo>
                  <a:pt x="4049718" y="0"/>
                </a:lnTo>
                <a:lnTo>
                  <a:pt x="4049718" y="4908749"/>
                </a:lnTo>
                <a:lnTo>
                  <a:pt x="0" y="49087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64810">
            <a:off x="13834921" y="1684030"/>
            <a:ext cx="3706987" cy="3706972"/>
            <a:chOff x="0" y="0"/>
            <a:chExt cx="6350025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9"/>
              <a:stretch>
                <a:fillRect t="-3691" b="-369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Freeform 11"/>
          <p:cNvSpPr/>
          <p:nvPr/>
        </p:nvSpPr>
        <p:spPr>
          <a:xfrm rot="64810">
            <a:off x="10095450" y="2260504"/>
            <a:ext cx="4069840" cy="4933139"/>
          </a:xfrm>
          <a:custGeom>
            <a:avLst/>
            <a:gdLst/>
            <a:ahLst/>
            <a:cxnLst/>
            <a:rect l="l" t="t" r="r" b="b"/>
            <a:pathLst>
              <a:path w="4069840" h="4933139">
                <a:moveTo>
                  <a:pt x="0" y="0"/>
                </a:moveTo>
                <a:lnTo>
                  <a:pt x="4069839" y="0"/>
                </a:lnTo>
                <a:lnTo>
                  <a:pt x="4069839" y="4933139"/>
                </a:lnTo>
                <a:lnTo>
                  <a:pt x="0" y="49331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 rot="64810">
            <a:off x="10243439" y="2569250"/>
            <a:ext cx="3725406" cy="3725391"/>
            <a:chOff x="0" y="0"/>
            <a:chExt cx="6350025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32361">
            <a:off x="15751199" y="8292756"/>
            <a:ext cx="2364271" cy="3470489"/>
          </a:xfrm>
          <a:custGeom>
            <a:avLst/>
            <a:gdLst/>
            <a:ahLst/>
            <a:cxnLst/>
            <a:rect l="l" t="t" r="r" b="b"/>
            <a:pathLst>
              <a:path w="2364271" h="3470489">
                <a:moveTo>
                  <a:pt x="0" y="0"/>
                </a:moveTo>
                <a:lnTo>
                  <a:pt x="2364270" y="0"/>
                </a:lnTo>
                <a:lnTo>
                  <a:pt x="2364270" y="3470489"/>
                </a:lnTo>
                <a:lnTo>
                  <a:pt x="0" y="34704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118403">
            <a:off x="12804710" y="7869150"/>
            <a:ext cx="2813432" cy="4129809"/>
          </a:xfrm>
          <a:custGeom>
            <a:avLst/>
            <a:gdLst/>
            <a:ahLst/>
            <a:cxnLst/>
            <a:rect l="l" t="t" r="r" b="b"/>
            <a:pathLst>
              <a:path w="2813432" h="4129809">
                <a:moveTo>
                  <a:pt x="0" y="0"/>
                </a:moveTo>
                <a:lnTo>
                  <a:pt x="2813433" y="0"/>
                </a:lnTo>
                <a:lnTo>
                  <a:pt x="2813433" y="4129809"/>
                </a:lnTo>
                <a:lnTo>
                  <a:pt x="0" y="4129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667148">
            <a:off x="13675183" y="7134919"/>
            <a:ext cx="3628572" cy="5326344"/>
          </a:xfrm>
          <a:custGeom>
            <a:avLst/>
            <a:gdLst/>
            <a:ahLst/>
            <a:cxnLst/>
            <a:rect l="l" t="t" r="r" b="b"/>
            <a:pathLst>
              <a:path w="3628572" h="5326344">
                <a:moveTo>
                  <a:pt x="0" y="0"/>
                </a:moveTo>
                <a:lnTo>
                  <a:pt x="3628572" y="0"/>
                </a:lnTo>
                <a:lnTo>
                  <a:pt x="3628572" y="5326344"/>
                </a:lnTo>
                <a:lnTo>
                  <a:pt x="0" y="53263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 rot="635262">
            <a:off x="14172986" y="7845841"/>
            <a:ext cx="3223706" cy="1187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 spc="-163">
                <a:solidFill>
                  <a:srgbClr val="FFFFFF"/>
                </a:solidFill>
                <a:latin typeface="IreneFlorentina"/>
              </a:rPr>
              <a:t>#Free</a:t>
            </a:r>
          </a:p>
          <a:p>
            <a:pPr algn="ctr">
              <a:lnSpc>
                <a:spcPts val="4536"/>
              </a:lnSpc>
            </a:pPr>
            <a:r>
              <a:rPr lang="en-US" sz="4200" spc="-167">
                <a:solidFill>
                  <a:srgbClr val="FFFFFF"/>
                </a:solidFill>
                <a:latin typeface="IreneFlorentina"/>
              </a:rPr>
              <a:t>Periods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964234"/>
            <a:ext cx="11336017" cy="797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92"/>
              </a:lnSpc>
            </a:pPr>
            <a:r>
              <a:rPr lang="en-US" sz="5600">
                <a:solidFill>
                  <a:srgbClr val="FFFFFF"/>
                </a:solidFill>
                <a:latin typeface="Bobby Jones"/>
              </a:rPr>
              <a:t>Amika George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267712"/>
            <a:ext cx="8524379" cy="6561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5076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Quicksand Medium"/>
              </a:rPr>
              <a:t>Spent 3 years fighting for free sanitary products.</a:t>
            </a:r>
          </a:p>
          <a:p>
            <a:pPr>
              <a:lnSpc>
                <a:spcPts val="3383"/>
              </a:lnSpc>
            </a:pPr>
            <a:endParaRPr lang="en-US" sz="3600">
              <a:solidFill>
                <a:srgbClr val="FFFFFF"/>
              </a:solidFill>
              <a:latin typeface="Quicksand Medium"/>
            </a:endParaRPr>
          </a:p>
          <a:p>
            <a:pPr marL="777240" lvl="1" indent="-388620">
              <a:lnSpc>
                <a:spcPts val="5076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Quicksand Medium"/>
              </a:rPr>
              <a:t>The #FreePeriods campaign isn’t just about making menstrual products readily available but also overcoming the taboo. </a:t>
            </a:r>
          </a:p>
          <a:p>
            <a:pPr>
              <a:lnSpc>
                <a:spcPts val="3383"/>
              </a:lnSpc>
            </a:pPr>
            <a:endParaRPr lang="en-US" sz="3600">
              <a:solidFill>
                <a:srgbClr val="FFFFFF"/>
              </a:solidFill>
              <a:latin typeface="Quicksand Medium"/>
            </a:endParaRPr>
          </a:p>
          <a:p>
            <a:pPr marL="777240" lvl="1" indent="-388620">
              <a:lnSpc>
                <a:spcPts val="5076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Quicksand Medium"/>
              </a:rPr>
              <a:t>In 2020 the chancellor announced that every child in England will be able to access menstrual products. </a:t>
            </a:r>
          </a:p>
        </p:txBody>
      </p:sp>
      <p:sp>
        <p:nvSpPr>
          <p:cNvPr id="8" name="Freeform 8"/>
          <p:cNvSpPr/>
          <p:nvPr/>
        </p:nvSpPr>
        <p:spPr>
          <a:xfrm rot="64810">
            <a:off x="13687663" y="1376810"/>
            <a:ext cx="4049718" cy="4908749"/>
          </a:xfrm>
          <a:custGeom>
            <a:avLst/>
            <a:gdLst/>
            <a:ahLst/>
            <a:cxnLst/>
            <a:rect l="l" t="t" r="r" b="b"/>
            <a:pathLst>
              <a:path w="4049718" h="4908749">
                <a:moveTo>
                  <a:pt x="0" y="0"/>
                </a:moveTo>
                <a:lnTo>
                  <a:pt x="4049718" y="0"/>
                </a:lnTo>
                <a:lnTo>
                  <a:pt x="4049718" y="4908749"/>
                </a:lnTo>
                <a:lnTo>
                  <a:pt x="0" y="49087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64810">
            <a:off x="13834921" y="1684030"/>
            <a:ext cx="3706987" cy="3706972"/>
            <a:chOff x="0" y="0"/>
            <a:chExt cx="6350025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9"/>
              <a:stretch>
                <a:fillRect t="-25000" b="-2500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Freeform 11"/>
          <p:cNvSpPr/>
          <p:nvPr/>
        </p:nvSpPr>
        <p:spPr>
          <a:xfrm rot="64810">
            <a:off x="10095450" y="2260504"/>
            <a:ext cx="4069840" cy="4933139"/>
          </a:xfrm>
          <a:custGeom>
            <a:avLst/>
            <a:gdLst/>
            <a:ahLst/>
            <a:cxnLst/>
            <a:rect l="l" t="t" r="r" b="b"/>
            <a:pathLst>
              <a:path w="4069840" h="4933139">
                <a:moveTo>
                  <a:pt x="0" y="0"/>
                </a:moveTo>
                <a:lnTo>
                  <a:pt x="4069839" y="0"/>
                </a:lnTo>
                <a:lnTo>
                  <a:pt x="4069839" y="4933139"/>
                </a:lnTo>
                <a:lnTo>
                  <a:pt x="0" y="49331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 rot="64810">
            <a:off x="10243439" y="2569250"/>
            <a:ext cx="3725406" cy="3725391"/>
            <a:chOff x="0" y="0"/>
            <a:chExt cx="6350025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10"/>
              <a:stretch>
                <a:fillRect t="-25047" b="-2504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66586">
            <a:off x="11661243" y="1030636"/>
            <a:ext cx="5182209" cy="8225728"/>
          </a:xfrm>
          <a:custGeom>
            <a:avLst/>
            <a:gdLst/>
            <a:ahLst/>
            <a:cxnLst/>
            <a:rect l="l" t="t" r="r" b="b"/>
            <a:pathLst>
              <a:path w="5182209" h="8225728">
                <a:moveTo>
                  <a:pt x="0" y="0"/>
                </a:moveTo>
                <a:lnTo>
                  <a:pt x="5182208" y="0"/>
                </a:lnTo>
                <a:lnTo>
                  <a:pt x="5182208" y="8225728"/>
                </a:lnTo>
                <a:lnTo>
                  <a:pt x="0" y="8225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798245">
            <a:off x="12494659" y="3799300"/>
            <a:ext cx="2141632" cy="2256508"/>
          </a:xfrm>
          <a:custGeom>
            <a:avLst/>
            <a:gdLst/>
            <a:ahLst/>
            <a:cxnLst/>
            <a:rect l="l" t="t" r="r" b="b"/>
            <a:pathLst>
              <a:path w="2141632" h="2256508">
                <a:moveTo>
                  <a:pt x="0" y="0"/>
                </a:moveTo>
                <a:lnTo>
                  <a:pt x="2141632" y="0"/>
                </a:lnTo>
                <a:lnTo>
                  <a:pt x="2141632" y="2256509"/>
                </a:lnTo>
                <a:lnTo>
                  <a:pt x="0" y="2256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028700" y="2360487"/>
            <a:ext cx="8885826" cy="6819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61" lvl="1" indent="-367031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FFFFFF"/>
                </a:solidFill>
                <a:latin typeface="Quicksand Medium"/>
              </a:rPr>
              <a:t>Take a piece of paper and a pen and write down something within your school or community that you would like to change. </a:t>
            </a:r>
          </a:p>
          <a:p>
            <a:pPr>
              <a:lnSpc>
                <a:spcPts val="3359"/>
              </a:lnSpc>
            </a:pPr>
            <a:endParaRPr lang="en-US" sz="3400">
              <a:solidFill>
                <a:srgbClr val="FFFFFF"/>
              </a:solidFill>
              <a:latin typeface="Quicksand Medium"/>
            </a:endParaRPr>
          </a:p>
          <a:p>
            <a:pPr marL="734061" lvl="1" indent="-367031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FFFFFF"/>
                </a:solidFill>
                <a:latin typeface="Quicksand Medium"/>
              </a:rPr>
              <a:t>Once you have done this, we will take turns to share what you like to change. </a:t>
            </a:r>
          </a:p>
          <a:p>
            <a:pPr>
              <a:lnSpc>
                <a:spcPts val="3359"/>
              </a:lnSpc>
            </a:pPr>
            <a:endParaRPr lang="en-US" sz="3400">
              <a:solidFill>
                <a:srgbClr val="FFFFFF"/>
              </a:solidFill>
              <a:latin typeface="Quicksand Medium"/>
            </a:endParaRPr>
          </a:p>
          <a:p>
            <a:pPr marL="734061" lvl="1" indent="-367031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FFFFFF"/>
                </a:solidFill>
                <a:latin typeface="Quicksand Medium"/>
              </a:rPr>
              <a:t>If anyone else in the group agrees or feels passionate about someone elses cause, please stand up to show solidarity.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964234"/>
            <a:ext cx="11336017" cy="797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92"/>
              </a:lnSpc>
            </a:pPr>
            <a:r>
              <a:rPr lang="en-US" sz="5600">
                <a:solidFill>
                  <a:srgbClr val="FFFFFF"/>
                </a:solidFill>
                <a:latin typeface="Bobby Jones"/>
              </a:rPr>
              <a:t>Speaking up for change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0297" y="5346108"/>
            <a:ext cx="3765507" cy="2444157"/>
          </a:xfrm>
          <a:custGeom>
            <a:avLst/>
            <a:gdLst/>
            <a:ahLst/>
            <a:cxnLst/>
            <a:rect l="l" t="t" r="r" b="b"/>
            <a:pathLst>
              <a:path w="3765507" h="2444157">
                <a:moveTo>
                  <a:pt x="0" y="0"/>
                </a:moveTo>
                <a:lnTo>
                  <a:pt x="3765507" y="0"/>
                </a:lnTo>
                <a:lnTo>
                  <a:pt x="3765507" y="2444157"/>
                </a:lnTo>
                <a:lnTo>
                  <a:pt x="0" y="24441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504205" y="2496735"/>
            <a:ext cx="4202967" cy="2728108"/>
          </a:xfrm>
          <a:custGeom>
            <a:avLst/>
            <a:gdLst/>
            <a:ahLst/>
            <a:cxnLst/>
            <a:rect l="l" t="t" r="r" b="b"/>
            <a:pathLst>
              <a:path w="4202967" h="2728108">
                <a:moveTo>
                  <a:pt x="0" y="0"/>
                </a:moveTo>
                <a:lnTo>
                  <a:pt x="4202968" y="0"/>
                </a:lnTo>
                <a:lnTo>
                  <a:pt x="4202968" y="2728108"/>
                </a:lnTo>
                <a:lnTo>
                  <a:pt x="0" y="2728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>
            <a:off x="4356598" y="3524774"/>
            <a:ext cx="4281412" cy="2779026"/>
          </a:xfrm>
          <a:custGeom>
            <a:avLst/>
            <a:gdLst/>
            <a:ahLst/>
            <a:cxnLst/>
            <a:rect l="l" t="t" r="r" b="b"/>
            <a:pathLst>
              <a:path w="4281412" h="2779026">
                <a:moveTo>
                  <a:pt x="4281412" y="0"/>
                </a:moveTo>
                <a:lnTo>
                  <a:pt x="0" y="0"/>
                </a:lnTo>
                <a:lnTo>
                  <a:pt x="0" y="2779025"/>
                </a:lnTo>
                <a:lnTo>
                  <a:pt x="4281412" y="2779025"/>
                </a:lnTo>
                <a:lnTo>
                  <a:pt x="428141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3143892" y="2776199"/>
            <a:ext cx="999032" cy="1539934"/>
          </a:xfrm>
          <a:custGeom>
            <a:avLst/>
            <a:gdLst/>
            <a:ahLst/>
            <a:cxnLst/>
            <a:rect l="l" t="t" r="r" b="b"/>
            <a:pathLst>
              <a:path w="999032" h="1539934">
                <a:moveTo>
                  <a:pt x="0" y="0"/>
                </a:moveTo>
                <a:lnTo>
                  <a:pt x="999032" y="0"/>
                </a:lnTo>
                <a:lnTo>
                  <a:pt x="999032" y="1539934"/>
                </a:lnTo>
                <a:lnTo>
                  <a:pt x="0" y="15399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4760141" y="3913268"/>
            <a:ext cx="1017526" cy="1568441"/>
          </a:xfrm>
          <a:custGeom>
            <a:avLst/>
            <a:gdLst/>
            <a:ahLst/>
            <a:cxnLst/>
            <a:rect l="l" t="t" r="r" b="b"/>
            <a:pathLst>
              <a:path w="1017526" h="1568441">
                <a:moveTo>
                  <a:pt x="0" y="0"/>
                </a:moveTo>
                <a:lnTo>
                  <a:pt x="1017527" y="0"/>
                </a:lnTo>
                <a:lnTo>
                  <a:pt x="1017527" y="1568441"/>
                </a:lnTo>
                <a:lnTo>
                  <a:pt x="0" y="15684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3743882" y="5688706"/>
            <a:ext cx="798084" cy="1230187"/>
          </a:xfrm>
          <a:custGeom>
            <a:avLst/>
            <a:gdLst/>
            <a:ahLst/>
            <a:cxnLst/>
            <a:rect l="l" t="t" r="r" b="b"/>
            <a:pathLst>
              <a:path w="798084" h="1230187">
                <a:moveTo>
                  <a:pt x="0" y="0"/>
                </a:moveTo>
                <a:lnTo>
                  <a:pt x="798084" y="0"/>
                </a:lnTo>
                <a:lnTo>
                  <a:pt x="798084" y="1230187"/>
                </a:lnTo>
                <a:lnTo>
                  <a:pt x="0" y="12301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9144000" y="2193955"/>
            <a:ext cx="8436303" cy="5335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31"/>
              </a:lnSpc>
            </a:pPr>
            <a:r>
              <a:rPr lang="en-US" sz="8101">
                <a:solidFill>
                  <a:srgbClr val="FFFFFF"/>
                </a:solidFill>
                <a:latin typeface="Bobby Jones"/>
              </a:rPr>
              <a:t>Now that you have a cause, what can you do to make </a:t>
            </a:r>
            <a:r>
              <a:rPr lang="en-US" sz="8101">
                <a:solidFill>
                  <a:srgbClr val="D8DE26"/>
                </a:solidFill>
                <a:latin typeface="Bobby Jones"/>
              </a:rPr>
              <a:t>Immediate change?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72763" y="3504443"/>
            <a:ext cx="12942474" cy="3850768"/>
          </a:xfrm>
          <a:custGeom>
            <a:avLst/>
            <a:gdLst/>
            <a:ahLst/>
            <a:cxnLst/>
            <a:rect l="l" t="t" r="r" b="b"/>
            <a:pathLst>
              <a:path w="12942474" h="3850768">
                <a:moveTo>
                  <a:pt x="0" y="0"/>
                </a:moveTo>
                <a:lnTo>
                  <a:pt x="12942474" y="0"/>
                </a:lnTo>
                <a:lnTo>
                  <a:pt x="12942474" y="3850768"/>
                </a:lnTo>
                <a:lnTo>
                  <a:pt x="0" y="3850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5263622" y="6411437"/>
            <a:ext cx="2670050" cy="3632721"/>
          </a:xfrm>
          <a:custGeom>
            <a:avLst/>
            <a:gdLst/>
            <a:ahLst/>
            <a:cxnLst/>
            <a:rect l="l" t="t" r="r" b="b"/>
            <a:pathLst>
              <a:path w="2670050" h="3632721">
                <a:moveTo>
                  <a:pt x="0" y="0"/>
                </a:moveTo>
                <a:lnTo>
                  <a:pt x="2670050" y="0"/>
                </a:lnTo>
                <a:lnTo>
                  <a:pt x="2670050" y="3632720"/>
                </a:lnTo>
                <a:lnTo>
                  <a:pt x="0" y="3632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7994160" y="9329089"/>
            <a:ext cx="1405540" cy="715068"/>
          </a:xfrm>
          <a:custGeom>
            <a:avLst/>
            <a:gdLst/>
            <a:ahLst/>
            <a:cxnLst/>
            <a:rect l="l" t="t" r="r" b="b"/>
            <a:pathLst>
              <a:path w="1405540" h="715068">
                <a:moveTo>
                  <a:pt x="0" y="0"/>
                </a:moveTo>
                <a:lnTo>
                  <a:pt x="1405540" y="0"/>
                </a:lnTo>
                <a:lnTo>
                  <a:pt x="1405540" y="715068"/>
                </a:lnTo>
                <a:lnTo>
                  <a:pt x="0" y="7150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1584411">
            <a:off x="12033536" y="8546197"/>
            <a:ext cx="1249849" cy="909265"/>
          </a:xfrm>
          <a:custGeom>
            <a:avLst/>
            <a:gdLst/>
            <a:ahLst/>
            <a:cxnLst/>
            <a:rect l="l" t="t" r="r" b="b"/>
            <a:pathLst>
              <a:path w="1249849" h="909265">
                <a:moveTo>
                  <a:pt x="0" y="0"/>
                </a:moveTo>
                <a:lnTo>
                  <a:pt x="1249849" y="0"/>
                </a:lnTo>
                <a:lnTo>
                  <a:pt x="1249849" y="909265"/>
                </a:lnTo>
                <a:lnTo>
                  <a:pt x="0" y="9092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4144823" y="8207123"/>
            <a:ext cx="1394085" cy="1064732"/>
          </a:xfrm>
          <a:custGeom>
            <a:avLst/>
            <a:gdLst/>
            <a:ahLst/>
            <a:cxnLst/>
            <a:rect l="l" t="t" r="r" b="b"/>
            <a:pathLst>
              <a:path w="1394085" h="1064732">
                <a:moveTo>
                  <a:pt x="0" y="0"/>
                </a:moveTo>
                <a:lnTo>
                  <a:pt x="1394085" y="0"/>
                </a:lnTo>
                <a:lnTo>
                  <a:pt x="1394085" y="1064733"/>
                </a:lnTo>
                <a:lnTo>
                  <a:pt x="0" y="10647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9399700" y="9188816"/>
            <a:ext cx="1341712" cy="855341"/>
          </a:xfrm>
          <a:custGeom>
            <a:avLst/>
            <a:gdLst/>
            <a:ahLst/>
            <a:cxnLst/>
            <a:rect l="l" t="t" r="r" b="b"/>
            <a:pathLst>
              <a:path w="1341712" h="855341">
                <a:moveTo>
                  <a:pt x="0" y="0"/>
                </a:moveTo>
                <a:lnTo>
                  <a:pt x="1341712" y="0"/>
                </a:lnTo>
                <a:lnTo>
                  <a:pt x="1341712" y="855341"/>
                </a:lnTo>
                <a:lnTo>
                  <a:pt x="0" y="8553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0628593" y="8410047"/>
            <a:ext cx="1239383" cy="1182061"/>
          </a:xfrm>
          <a:custGeom>
            <a:avLst/>
            <a:gdLst/>
            <a:ahLst/>
            <a:cxnLst/>
            <a:rect l="l" t="t" r="r" b="b"/>
            <a:pathLst>
              <a:path w="1239383" h="1182061">
                <a:moveTo>
                  <a:pt x="0" y="0"/>
                </a:moveTo>
                <a:lnTo>
                  <a:pt x="1239383" y="0"/>
                </a:lnTo>
                <a:lnTo>
                  <a:pt x="1239383" y="1182061"/>
                </a:lnTo>
                <a:lnTo>
                  <a:pt x="0" y="118206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0560971" y="9271856"/>
            <a:ext cx="2614009" cy="983521"/>
          </a:xfrm>
          <a:custGeom>
            <a:avLst/>
            <a:gdLst/>
            <a:ahLst/>
            <a:cxnLst/>
            <a:rect l="l" t="t" r="r" b="b"/>
            <a:pathLst>
              <a:path w="2614009" h="983521">
                <a:moveTo>
                  <a:pt x="0" y="0"/>
                </a:moveTo>
                <a:lnTo>
                  <a:pt x="2614010" y="0"/>
                </a:lnTo>
                <a:lnTo>
                  <a:pt x="2614010" y="983521"/>
                </a:lnTo>
                <a:lnTo>
                  <a:pt x="0" y="98352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3778177" y="8908275"/>
            <a:ext cx="2127378" cy="1305678"/>
          </a:xfrm>
          <a:custGeom>
            <a:avLst/>
            <a:gdLst/>
            <a:ahLst/>
            <a:cxnLst/>
            <a:rect l="l" t="t" r="r" b="b"/>
            <a:pathLst>
              <a:path w="2127378" h="1305678">
                <a:moveTo>
                  <a:pt x="0" y="0"/>
                </a:moveTo>
                <a:lnTo>
                  <a:pt x="2127377" y="0"/>
                </a:lnTo>
                <a:lnTo>
                  <a:pt x="2127377" y="1305678"/>
                </a:lnTo>
                <a:lnTo>
                  <a:pt x="0" y="130567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rot="419597">
            <a:off x="13394056" y="8256482"/>
            <a:ext cx="764514" cy="1864668"/>
          </a:xfrm>
          <a:custGeom>
            <a:avLst/>
            <a:gdLst/>
            <a:ahLst/>
            <a:cxnLst/>
            <a:rect l="l" t="t" r="r" b="b"/>
            <a:pathLst>
              <a:path w="764514" h="1864668">
                <a:moveTo>
                  <a:pt x="0" y="0"/>
                </a:moveTo>
                <a:lnTo>
                  <a:pt x="764514" y="0"/>
                </a:lnTo>
                <a:lnTo>
                  <a:pt x="764514" y="1864668"/>
                </a:lnTo>
                <a:lnTo>
                  <a:pt x="0" y="186466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3433506" y="4487608"/>
            <a:ext cx="11262948" cy="1621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1"/>
              </a:lnSpc>
            </a:pPr>
            <a:r>
              <a:rPr lang="en-US" sz="4550">
                <a:solidFill>
                  <a:srgbClr val="343434"/>
                </a:solidFill>
                <a:latin typeface="IreneFlorentina"/>
              </a:rPr>
              <a:t>“I pledge to do a litter pick once a month with my friend.”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964234"/>
            <a:ext cx="11336017" cy="797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92"/>
              </a:lnSpc>
            </a:pPr>
            <a:r>
              <a:rPr lang="en-US" sz="5600">
                <a:solidFill>
                  <a:srgbClr val="FFFFFF"/>
                </a:solidFill>
                <a:latin typeface="Bobby Jones"/>
              </a:rPr>
              <a:t>For example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2117247"/>
            <a:ext cx="11593607" cy="60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Quicksand Medium"/>
              </a:rPr>
              <a:t>If your goal is to take care of the environment: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32361">
            <a:off x="14113541" y="2195720"/>
            <a:ext cx="2364271" cy="3470489"/>
          </a:xfrm>
          <a:custGeom>
            <a:avLst/>
            <a:gdLst/>
            <a:ahLst/>
            <a:cxnLst/>
            <a:rect l="l" t="t" r="r" b="b"/>
            <a:pathLst>
              <a:path w="2364271" h="3470489">
                <a:moveTo>
                  <a:pt x="0" y="0"/>
                </a:moveTo>
                <a:lnTo>
                  <a:pt x="2364271" y="0"/>
                </a:lnTo>
                <a:lnTo>
                  <a:pt x="2364271" y="3470489"/>
                </a:lnTo>
                <a:lnTo>
                  <a:pt x="0" y="34704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118403">
            <a:off x="11167053" y="1772114"/>
            <a:ext cx="2813432" cy="4129809"/>
          </a:xfrm>
          <a:custGeom>
            <a:avLst/>
            <a:gdLst/>
            <a:ahLst/>
            <a:cxnLst/>
            <a:rect l="l" t="t" r="r" b="b"/>
            <a:pathLst>
              <a:path w="2813432" h="4129809">
                <a:moveTo>
                  <a:pt x="0" y="0"/>
                </a:moveTo>
                <a:lnTo>
                  <a:pt x="2813433" y="0"/>
                </a:lnTo>
                <a:lnTo>
                  <a:pt x="2813433" y="4129809"/>
                </a:lnTo>
                <a:lnTo>
                  <a:pt x="0" y="4129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667148">
            <a:off x="12037526" y="1037883"/>
            <a:ext cx="3628572" cy="5326344"/>
          </a:xfrm>
          <a:custGeom>
            <a:avLst/>
            <a:gdLst/>
            <a:ahLst/>
            <a:cxnLst/>
            <a:rect l="l" t="t" r="r" b="b"/>
            <a:pathLst>
              <a:path w="3628572" h="5326344">
                <a:moveTo>
                  <a:pt x="0" y="0"/>
                </a:moveTo>
                <a:lnTo>
                  <a:pt x="3628572" y="0"/>
                </a:lnTo>
                <a:lnTo>
                  <a:pt x="3628572" y="5326344"/>
                </a:lnTo>
                <a:lnTo>
                  <a:pt x="0" y="53263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0892579" y="4391718"/>
            <a:ext cx="4705190" cy="4866582"/>
          </a:xfrm>
          <a:custGeom>
            <a:avLst/>
            <a:gdLst/>
            <a:ahLst/>
            <a:cxnLst/>
            <a:rect l="l" t="t" r="r" b="b"/>
            <a:pathLst>
              <a:path w="4705190" h="4866582">
                <a:moveTo>
                  <a:pt x="0" y="0"/>
                </a:moveTo>
                <a:lnTo>
                  <a:pt x="4705190" y="0"/>
                </a:lnTo>
                <a:lnTo>
                  <a:pt x="4705190" y="4866582"/>
                </a:lnTo>
                <a:lnTo>
                  <a:pt x="0" y="48665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028700" y="2504196"/>
            <a:ext cx="8885826" cy="423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3599">
                <a:solidFill>
                  <a:srgbClr val="FFFFFF"/>
                </a:solidFill>
                <a:latin typeface="Quicksand Medium"/>
              </a:rPr>
              <a:t>If you were the prime minister, what would you do to bring awareness to people to stop climate change? </a:t>
            </a:r>
          </a:p>
          <a:p>
            <a:pPr>
              <a:lnSpc>
                <a:spcPts val="3359"/>
              </a:lnSpc>
            </a:pPr>
            <a:endParaRPr lang="en-US" sz="3599">
              <a:solidFill>
                <a:srgbClr val="FFFFFF"/>
              </a:solidFill>
              <a:latin typeface="Quicksand Medium"/>
            </a:endParaRPr>
          </a:p>
          <a:p>
            <a:pPr>
              <a:lnSpc>
                <a:spcPts val="5039"/>
              </a:lnSpc>
            </a:pPr>
            <a:r>
              <a:rPr lang="en-US" sz="3599">
                <a:solidFill>
                  <a:srgbClr val="FFFFFF"/>
                </a:solidFill>
                <a:latin typeface="Quicksand Medium"/>
              </a:rPr>
              <a:t>Give us your best shot at how you would encourage people around you to work to stop climate change.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917812"/>
            <a:ext cx="16230600" cy="995045"/>
            <a:chOff x="0" y="0"/>
            <a:chExt cx="21640800" cy="1326727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99191"/>
              <a:ext cx="21640800" cy="1227536"/>
              <a:chOff x="0" y="0"/>
              <a:chExt cx="4274726" cy="2424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274726" cy="242476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42476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8149"/>
                    </a:lnTo>
                    <a:cubicBezTo>
                      <a:pt x="4274726" y="231585"/>
                      <a:pt x="4263834" y="242476"/>
                      <a:pt x="4250399" y="242476"/>
                    </a:cubicBezTo>
                    <a:lnTo>
                      <a:pt x="24327" y="242476"/>
                    </a:lnTo>
                    <a:cubicBezTo>
                      <a:pt x="10891" y="242476"/>
                      <a:pt x="0" y="231585"/>
                      <a:pt x="0" y="218149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76200"/>
                <a:ext cx="4274726" cy="3186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4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324424" y="265503"/>
              <a:ext cx="876286" cy="876286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8DE2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40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499258" y="0"/>
              <a:ext cx="1021595" cy="962853"/>
            </a:xfrm>
            <a:custGeom>
              <a:avLst/>
              <a:gdLst/>
              <a:ahLst/>
              <a:cxnLst/>
              <a:rect l="l" t="t" r="r" b="b"/>
              <a:pathLst>
                <a:path w="1021595" h="962853">
                  <a:moveTo>
                    <a:pt x="0" y="0"/>
                  </a:moveTo>
                  <a:lnTo>
                    <a:pt x="1021594" y="0"/>
                  </a:lnTo>
                  <a:lnTo>
                    <a:pt x="1021594" y="962853"/>
                  </a:lnTo>
                  <a:lnTo>
                    <a:pt x="0" y="9628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4353105"/>
            <a:ext cx="16230600" cy="995045"/>
            <a:chOff x="0" y="0"/>
            <a:chExt cx="21640800" cy="1326727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99191"/>
              <a:ext cx="21640800" cy="1227536"/>
              <a:chOff x="0" y="0"/>
              <a:chExt cx="4274726" cy="24247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274726" cy="242476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42476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8149"/>
                    </a:lnTo>
                    <a:cubicBezTo>
                      <a:pt x="4274726" y="231585"/>
                      <a:pt x="4263834" y="242476"/>
                      <a:pt x="4250399" y="242476"/>
                    </a:cubicBezTo>
                    <a:lnTo>
                      <a:pt x="24327" y="242476"/>
                    </a:lnTo>
                    <a:cubicBezTo>
                      <a:pt x="10891" y="242476"/>
                      <a:pt x="0" y="231585"/>
                      <a:pt x="0" y="218149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76200"/>
                <a:ext cx="4274726" cy="3186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40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324424" y="265503"/>
              <a:ext cx="876286" cy="876286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8DE2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40"/>
                  </a:lnSpc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499258" y="0"/>
              <a:ext cx="1021595" cy="962853"/>
            </a:xfrm>
            <a:custGeom>
              <a:avLst/>
              <a:gdLst/>
              <a:ahLst/>
              <a:cxnLst/>
              <a:rect l="l" t="t" r="r" b="b"/>
              <a:pathLst>
                <a:path w="1021595" h="962853">
                  <a:moveTo>
                    <a:pt x="0" y="0"/>
                  </a:moveTo>
                  <a:lnTo>
                    <a:pt x="1021594" y="0"/>
                  </a:lnTo>
                  <a:lnTo>
                    <a:pt x="1021594" y="962853"/>
                  </a:lnTo>
                  <a:lnTo>
                    <a:pt x="0" y="9628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28700" y="5786300"/>
            <a:ext cx="16230600" cy="995045"/>
            <a:chOff x="0" y="0"/>
            <a:chExt cx="21640800" cy="1326727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99191"/>
              <a:ext cx="21640800" cy="1227536"/>
              <a:chOff x="0" y="0"/>
              <a:chExt cx="4274726" cy="24247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4274726" cy="242476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42476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8149"/>
                    </a:lnTo>
                    <a:cubicBezTo>
                      <a:pt x="4274726" y="231585"/>
                      <a:pt x="4263834" y="242476"/>
                      <a:pt x="4250399" y="242476"/>
                    </a:cubicBezTo>
                    <a:lnTo>
                      <a:pt x="24327" y="242476"/>
                    </a:lnTo>
                    <a:cubicBezTo>
                      <a:pt x="10891" y="242476"/>
                      <a:pt x="0" y="231585"/>
                      <a:pt x="0" y="218149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76200"/>
                <a:ext cx="4274726" cy="3186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40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324424" y="265503"/>
              <a:ext cx="876286" cy="876286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8DE2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40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499258" y="0"/>
              <a:ext cx="1021595" cy="962853"/>
            </a:xfrm>
            <a:custGeom>
              <a:avLst/>
              <a:gdLst/>
              <a:ahLst/>
              <a:cxnLst/>
              <a:rect l="l" t="t" r="r" b="b"/>
              <a:pathLst>
                <a:path w="1021595" h="962853">
                  <a:moveTo>
                    <a:pt x="0" y="0"/>
                  </a:moveTo>
                  <a:lnTo>
                    <a:pt x="1021594" y="0"/>
                  </a:lnTo>
                  <a:lnTo>
                    <a:pt x="1021594" y="962853"/>
                  </a:lnTo>
                  <a:lnTo>
                    <a:pt x="0" y="9628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6" name="Freeform 26"/>
          <p:cNvSpPr/>
          <p:nvPr/>
        </p:nvSpPr>
        <p:spPr>
          <a:xfrm>
            <a:off x="13414476" y="6946507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TextBox 27"/>
          <p:cNvSpPr txBox="1"/>
          <p:nvPr/>
        </p:nvSpPr>
        <p:spPr>
          <a:xfrm>
            <a:off x="1028700" y="779830"/>
            <a:ext cx="9737480" cy="98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Bobby Jones"/>
              </a:rPr>
              <a:t>Protesting: Know your rights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479906" y="3258119"/>
            <a:ext cx="10493209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>
                <a:solidFill>
                  <a:srgbClr val="000000"/>
                </a:solidFill>
                <a:latin typeface="Quicksand Medium"/>
              </a:rPr>
              <a:t>Peaceful protesting is legal in England and Wales.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479906" y="4631919"/>
            <a:ext cx="11272289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>
                <a:solidFill>
                  <a:srgbClr val="000000"/>
                </a:solidFill>
                <a:latin typeface="Quicksand Medium"/>
              </a:rPr>
              <a:t>The Public Order Act 2023 introduced new criminal offences.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479906" y="6062525"/>
            <a:ext cx="14197812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>
                <a:solidFill>
                  <a:srgbClr val="000000"/>
                </a:solidFill>
                <a:latin typeface="Quicksand Medium"/>
              </a:rPr>
              <a:t>The police have power to impose conditions or restrictions on a protest.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683926"/>
            <a:ext cx="16230600" cy="920652"/>
            <a:chOff x="0" y="0"/>
            <a:chExt cx="4274726" cy="2424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42476"/>
            </a:xfrm>
            <a:custGeom>
              <a:avLst/>
              <a:gdLst/>
              <a:ahLst/>
              <a:cxnLst/>
              <a:rect l="l" t="t" r="r" b="b"/>
              <a:pathLst>
                <a:path w="4274726" h="24247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8149"/>
                  </a:lnTo>
                  <a:cubicBezTo>
                    <a:pt x="4274726" y="231585"/>
                    <a:pt x="4263834" y="242476"/>
                    <a:pt x="4250399" y="242476"/>
                  </a:cubicBezTo>
                  <a:lnTo>
                    <a:pt x="24327" y="242476"/>
                  </a:lnTo>
                  <a:cubicBezTo>
                    <a:pt x="10891" y="242476"/>
                    <a:pt x="0" y="231585"/>
                    <a:pt x="0" y="218149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274726" cy="3186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72018" y="2808660"/>
            <a:ext cx="657214" cy="65721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8DE2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4137123"/>
            <a:ext cx="16230600" cy="920652"/>
            <a:chOff x="0" y="0"/>
            <a:chExt cx="4274726" cy="24247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42476"/>
            </a:xfrm>
            <a:custGeom>
              <a:avLst/>
              <a:gdLst/>
              <a:ahLst/>
              <a:cxnLst/>
              <a:rect l="l" t="t" r="r" b="b"/>
              <a:pathLst>
                <a:path w="4274726" h="24247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8149"/>
                  </a:lnTo>
                  <a:cubicBezTo>
                    <a:pt x="4274726" y="231585"/>
                    <a:pt x="4263834" y="242476"/>
                    <a:pt x="4250399" y="242476"/>
                  </a:cubicBezTo>
                  <a:lnTo>
                    <a:pt x="24327" y="242476"/>
                  </a:lnTo>
                  <a:cubicBezTo>
                    <a:pt x="10891" y="242476"/>
                    <a:pt x="0" y="231585"/>
                    <a:pt x="0" y="218149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4274726" cy="3186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72018" y="4261857"/>
            <a:ext cx="657214" cy="65721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8DE2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5589368"/>
            <a:ext cx="16230600" cy="920652"/>
            <a:chOff x="0" y="0"/>
            <a:chExt cx="4274726" cy="24247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74726" cy="242476"/>
            </a:xfrm>
            <a:custGeom>
              <a:avLst/>
              <a:gdLst/>
              <a:ahLst/>
              <a:cxnLst/>
              <a:rect l="l" t="t" r="r" b="b"/>
              <a:pathLst>
                <a:path w="4274726" h="24247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8149"/>
                  </a:lnTo>
                  <a:cubicBezTo>
                    <a:pt x="4274726" y="231585"/>
                    <a:pt x="4263834" y="242476"/>
                    <a:pt x="4250399" y="242476"/>
                  </a:cubicBezTo>
                  <a:lnTo>
                    <a:pt x="24327" y="242476"/>
                  </a:lnTo>
                  <a:cubicBezTo>
                    <a:pt x="10891" y="242476"/>
                    <a:pt x="0" y="231585"/>
                    <a:pt x="0" y="218149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4274726" cy="3186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72018" y="5714102"/>
            <a:ext cx="657214" cy="65721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8DE2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28700" y="7119344"/>
            <a:ext cx="16230600" cy="920652"/>
            <a:chOff x="0" y="0"/>
            <a:chExt cx="4274726" cy="24247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274726" cy="242476"/>
            </a:xfrm>
            <a:custGeom>
              <a:avLst/>
              <a:gdLst/>
              <a:ahLst/>
              <a:cxnLst/>
              <a:rect l="l" t="t" r="r" b="b"/>
              <a:pathLst>
                <a:path w="4274726" h="24247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8149"/>
                  </a:lnTo>
                  <a:cubicBezTo>
                    <a:pt x="4274726" y="231585"/>
                    <a:pt x="4263834" y="242476"/>
                    <a:pt x="4250399" y="242476"/>
                  </a:cubicBezTo>
                  <a:lnTo>
                    <a:pt x="24327" y="242476"/>
                  </a:lnTo>
                  <a:cubicBezTo>
                    <a:pt x="10891" y="242476"/>
                    <a:pt x="0" y="231585"/>
                    <a:pt x="0" y="218149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4274726" cy="3186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72018" y="7244078"/>
            <a:ext cx="657214" cy="657214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8DE2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2479906" y="7291070"/>
            <a:ext cx="14197812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>
                <a:solidFill>
                  <a:srgbClr val="000000"/>
                </a:solidFill>
                <a:latin typeface="Quicksand Medium"/>
              </a:rPr>
              <a:t>Interfering with key national infrastructure. </a:t>
            </a:r>
          </a:p>
        </p:txBody>
      </p:sp>
      <p:sp>
        <p:nvSpPr>
          <p:cNvPr id="27" name="Freeform 27"/>
          <p:cNvSpPr/>
          <p:nvPr/>
        </p:nvSpPr>
        <p:spPr>
          <a:xfrm>
            <a:off x="13414476" y="6946507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1251555" y="2745466"/>
            <a:ext cx="698140" cy="720407"/>
          </a:xfrm>
          <a:custGeom>
            <a:avLst/>
            <a:gdLst/>
            <a:ahLst/>
            <a:cxnLst/>
            <a:rect l="l" t="t" r="r" b="b"/>
            <a:pathLst>
              <a:path w="698140" h="720407">
                <a:moveTo>
                  <a:pt x="0" y="0"/>
                </a:moveTo>
                <a:lnTo>
                  <a:pt x="698140" y="0"/>
                </a:lnTo>
                <a:lnTo>
                  <a:pt x="698140" y="720408"/>
                </a:lnTo>
                <a:lnTo>
                  <a:pt x="0" y="7204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TextBox 29"/>
          <p:cNvSpPr txBox="1"/>
          <p:nvPr/>
        </p:nvSpPr>
        <p:spPr>
          <a:xfrm>
            <a:off x="2479906" y="2938031"/>
            <a:ext cx="10493209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>
                <a:solidFill>
                  <a:srgbClr val="000000"/>
                </a:solidFill>
                <a:latin typeface="Quicksand Medium"/>
              </a:rPr>
              <a:t>Locking on or being equipped for locking-on.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479906" y="4390146"/>
            <a:ext cx="14357532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>
                <a:solidFill>
                  <a:srgbClr val="000000"/>
                </a:solidFill>
                <a:latin typeface="Quicksand Medium"/>
              </a:rPr>
              <a:t>Causing serious disruption by tunnelling/being present in a tunnel or being equipped.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479906" y="5763577"/>
            <a:ext cx="14197812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>
                <a:solidFill>
                  <a:srgbClr val="000000"/>
                </a:solidFill>
                <a:latin typeface="Quicksand Medium"/>
              </a:rPr>
              <a:t>Obstructing major transport works.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28700" y="779830"/>
            <a:ext cx="9737480" cy="98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Bobby Jones"/>
              </a:rPr>
              <a:t>Protesting: Know your rights </a:t>
            </a:r>
          </a:p>
        </p:txBody>
      </p:sp>
      <p:sp>
        <p:nvSpPr>
          <p:cNvPr id="33" name="Freeform 33"/>
          <p:cNvSpPr/>
          <p:nvPr/>
        </p:nvSpPr>
        <p:spPr>
          <a:xfrm>
            <a:off x="1251555" y="4230260"/>
            <a:ext cx="698140" cy="720407"/>
          </a:xfrm>
          <a:custGeom>
            <a:avLst/>
            <a:gdLst/>
            <a:ahLst/>
            <a:cxnLst/>
            <a:rect l="l" t="t" r="r" b="b"/>
            <a:pathLst>
              <a:path w="698140" h="720407">
                <a:moveTo>
                  <a:pt x="0" y="0"/>
                </a:moveTo>
                <a:lnTo>
                  <a:pt x="698140" y="0"/>
                </a:lnTo>
                <a:lnTo>
                  <a:pt x="698140" y="720408"/>
                </a:lnTo>
                <a:lnTo>
                  <a:pt x="0" y="7204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>
            <a:off x="1251555" y="5715054"/>
            <a:ext cx="698140" cy="720407"/>
          </a:xfrm>
          <a:custGeom>
            <a:avLst/>
            <a:gdLst/>
            <a:ahLst/>
            <a:cxnLst/>
            <a:rect l="l" t="t" r="r" b="b"/>
            <a:pathLst>
              <a:path w="698140" h="720407">
                <a:moveTo>
                  <a:pt x="0" y="0"/>
                </a:moveTo>
                <a:lnTo>
                  <a:pt x="698140" y="0"/>
                </a:lnTo>
                <a:lnTo>
                  <a:pt x="698140" y="720408"/>
                </a:lnTo>
                <a:lnTo>
                  <a:pt x="0" y="7204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/>
          <p:cNvSpPr/>
          <p:nvPr/>
        </p:nvSpPr>
        <p:spPr>
          <a:xfrm>
            <a:off x="1251555" y="7199849"/>
            <a:ext cx="698140" cy="720407"/>
          </a:xfrm>
          <a:custGeom>
            <a:avLst/>
            <a:gdLst/>
            <a:ahLst/>
            <a:cxnLst/>
            <a:rect l="l" t="t" r="r" b="b"/>
            <a:pathLst>
              <a:path w="698140" h="720407">
                <a:moveTo>
                  <a:pt x="0" y="0"/>
                </a:moveTo>
                <a:lnTo>
                  <a:pt x="698140" y="0"/>
                </a:lnTo>
                <a:lnTo>
                  <a:pt x="698140" y="720407"/>
                </a:lnTo>
                <a:lnTo>
                  <a:pt x="0" y="7204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26671" y="2637015"/>
            <a:ext cx="14434659" cy="4294737"/>
          </a:xfrm>
          <a:custGeom>
            <a:avLst/>
            <a:gdLst/>
            <a:ahLst/>
            <a:cxnLst/>
            <a:rect l="l" t="t" r="r" b="b"/>
            <a:pathLst>
              <a:path w="14434659" h="4294737">
                <a:moveTo>
                  <a:pt x="0" y="0"/>
                </a:moveTo>
                <a:lnTo>
                  <a:pt x="14434658" y="0"/>
                </a:lnTo>
                <a:lnTo>
                  <a:pt x="14434658" y="4294737"/>
                </a:lnTo>
                <a:lnTo>
                  <a:pt x="0" y="42947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779830"/>
            <a:ext cx="9737480" cy="98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Bobby Jones"/>
              </a:rPr>
              <a:t>Public Order Act 2023</a:t>
            </a:r>
          </a:p>
        </p:txBody>
      </p:sp>
      <p:sp>
        <p:nvSpPr>
          <p:cNvPr id="4" name="Freeform 4"/>
          <p:cNvSpPr/>
          <p:nvPr/>
        </p:nvSpPr>
        <p:spPr>
          <a:xfrm flipV="1">
            <a:off x="1926671" y="4693270"/>
            <a:ext cx="14434659" cy="4294737"/>
          </a:xfrm>
          <a:custGeom>
            <a:avLst/>
            <a:gdLst/>
            <a:ahLst/>
            <a:cxnLst/>
            <a:rect l="l" t="t" r="r" b="b"/>
            <a:pathLst>
              <a:path w="14434659" h="4294737">
                <a:moveTo>
                  <a:pt x="0" y="4294737"/>
                </a:moveTo>
                <a:lnTo>
                  <a:pt x="14434658" y="4294737"/>
                </a:lnTo>
                <a:lnTo>
                  <a:pt x="14434658" y="0"/>
                </a:lnTo>
                <a:lnTo>
                  <a:pt x="0" y="0"/>
                </a:lnTo>
                <a:lnTo>
                  <a:pt x="0" y="429473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3148141" y="3658993"/>
            <a:ext cx="12240170" cy="4213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3500">
                <a:solidFill>
                  <a:srgbClr val="343434"/>
                </a:solidFill>
                <a:latin typeface="IreneFlorentina"/>
              </a:rPr>
              <a:t>The definition of ‘serious disruption’ in the Public Order Act 2023 requires a much lower level of disruption compared to previous legislation. This means protesters are more likely to be committing an offence and at risk of arrest when participating in protests.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69704" y="0"/>
            <a:ext cx="6918296" cy="10287000"/>
            <a:chOff x="0" y="0"/>
            <a:chExt cx="9224395" cy="13716000"/>
          </a:xfrm>
        </p:grpSpPr>
        <p:grpSp>
          <p:nvGrpSpPr>
            <p:cNvPr id="3" name="Group 3"/>
            <p:cNvGrpSpPr/>
            <p:nvPr/>
          </p:nvGrpSpPr>
          <p:grpSpPr>
            <a:xfrm>
              <a:off x="1827179" y="0"/>
              <a:ext cx="7397216" cy="13716000"/>
              <a:chOff x="0" y="0"/>
              <a:chExt cx="1876701" cy="3479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876701" cy="3479800"/>
              </a:xfrm>
              <a:custGeom>
                <a:avLst/>
                <a:gdLst/>
                <a:ahLst/>
                <a:cxnLst/>
                <a:rect l="l" t="t" r="r" b="b"/>
                <a:pathLst>
                  <a:path w="1876701" h="3479800">
                    <a:moveTo>
                      <a:pt x="0" y="0"/>
                    </a:moveTo>
                    <a:lnTo>
                      <a:pt x="1876701" y="0"/>
                    </a:lnTo>
                    <a:lnTo>
                      <a:pt x="1876701" y="3479800"/>
                    </a:lnTo>
                    <a:lnTo>
                      <a:pt x="0" y="3479800"/>
                    </a:lnTo>
                    <a:close/>
                  </a:path>
                </a:pathLst>
              </a:custGeom>
              <a:solidFill>
                <a:srgbClr val="660087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5906772" y="1773767"/>
              <a:ext cx="3293262" cy="6480879"/>
            </a:xfrm>
            <a:custGeom>
              <a:avLst/>
              <a:gdLst/>
              <a:ahLst/>
              <a:cxnLst/>
              <a:rect l="l" t="t" r="r" b="b"/>
              <a:pathLst>
                <a:path w="3293262" h="6480879">
                  <a:moveTo>
                    <a:pt x="0" y="0"/>
                  </a:moveTo>
                  <a:lnTo>
                    <a:pt x="3293262" y="0"/>
                  </a:lnTo>
                  <a:lnTo>
                    <a:pt x="3293262" y="6480879"/>
                  </a:lnTo>
                  <a:lnTo>
                    <a:pt x="0" y="6480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</a:blip>
              <a:stretch>
                <a:fillRect r="-97038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2799540" y="8030070"/>
              <a:ext cx="4377627" cy="5664772"/>
            </a:xfrm>
            <a:custGeom>
              <a:avLst/>
              <a:gdLst/>
              <a:ahLst/>
              <a:cxnLst/>
              <a:rect l="l" t="t" r="r" b="b"/>
              <a:pathLst>
                <a:path w="4377627" h="5664772">
                  <a:moveTo>
                    <a:pt x="0" y="0"/>
                  </a:moveTo>
                  <a:lnTo>
                    <a:pt x="4377627" y="0"/>
                  </a:lnTo>
                  <a:lnTo>
                    <a:pt x="4377627" y="5664772"/>
                  </a:lnTo>
                  <a:lnTo>
                    <a:pt x="0" y="5664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999"/>
              </a:blip>
              <a:stretch>
                <a:fillRect b="-21937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5200829" cy="7185947"/>
            </a:xfrm>
            <a:custGeom>
              <a:avLst/>
              <a:gdLst/>
              <a:ahLst/>
              <a:cxnLst/>
              <a:rect l="l" t="t" r="r" b="b"/>
              <a:pathLst>
                <a:path w="5200829" h="7185947">
                  <a:moveTo>
                    <a:pt x="0" y="0"/>
                  </a:moveTo>
                  <a:lnTo>
                    <a:pt x="5200829" y="0"/>
                  </a:lnTo>
                  <a:lnTo>
                    <a:pt x="5200829" y="7185947"/>
                  </a:lnTo>
                  <a:lnTo>
                    <a:pt x="0" y="71859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3579160"/>
            <a:ext cx="11917322" cy="2263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940"/>
              </a:lnSpc>
            </a:pPr>
            <a:r>
              <a:rPr lang="en-US" sz="13800">
                <a:solidFill>
                  <a:srgbClr val="FFFFFF"/>
                </a:solidFill>
                <a:latin typeface="Bobby Jones"/>
              </a:rPr>
              <a:t>Introductions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0297" y="5346108"/>
            <a:ext cx="3765507" cy="2444157"/>
          </a:xfrm>
          <a:custGeom>
            <a:avLst/>
            <a:gdLst/>
            <a:ahLst/>
            <a:cxnLst/>
            <a:rect l="l" t="t" r="r" b="b"/>
            <a:pathLst>
              <a:path w="3765507" h="2444157">
                <a:moveTo>
                  <a:pt x="0" y="0"/>
                </a:moveTo>
                <a:lnTo>
                  <a:pt x="3765507" y="0"/>
                </a:lnTo>
                <a:lnTo>
                  <a:pt x="3765507" y="2444157"/>
                </a:lnTo>
                <a:lnTo>
                  <a:pt x="0" y="24441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504205" y="2496735"/>
            <a:ext cx="4202967" cy="2728108"/>
          </a:xfrm>
          <a:custGeom>
            <a:avLst/>
            <a:gdLst/>
            <a:ahLst/>
            <a:cxnLst/>
            <a:rect l="l" t="t" r="r" b="b"/>
            <a:pathLst>
              <a:path w="4202967" h="2728108">
                <a:moveTo>
                  <a:pt x="0" y="0"/>
                </a:moveTo>
                <a:lnTo>
                  <a:pt x="4202968" y="0"/>
                </a:lnTo>
                <a:lnTo>
                  <a:pt x="4202968" y="2728108"/>
                </a:lnTo>
                <a:lnTo>
                  <a:pt x="0" y="2728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>
            <a:off x="4356598" y="3524774"/>
            <a:ext cx="4281412" cy="2779026"/>
          </a:xfrm>
          <a:custGeom>
            <a:avLst/>
            <a:gdLst/>
            <a:ahLst/>
            <a:cxnLst/>
            <a:rect l="l" t="t" r="r" b="b"/>
            <a:pathLst>
              <a:path w="4281412" h="2779026">
                <a:moveTo>
                  <a:pt x="4281412" y="0"/>
                </a:moveTo>
                <a:lnTo>
                  <a:pt x="0" y="0"/>
                </a:lnTo>
                <a:lnTo>
                  <a:pt x="0" y="2779025"/>
                </a:lnTo>
                <a:lnTo>
                  <a:pt x="4281412" y="2779025"/>
                </a:lnTo>
                <a:lnTo>
                  <a:pt x="428141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3143892" y="2776199"/>
            <a:ext cx="999032" cy="1539934"/>
          </a:xfrm>
          <a:custGeom>
            <a:avLst/>
            <a:gdLst/>
            <a:ahLst/>
            <a:cxnLst/>
            <a:rect l="l" t="t" r="r" b="b"/>
            <a:pathLst>
              <a:path w="999032" h="1539934">
                <a:moveTo>
                  <a:pt x="0" y="0"/>
                </a:moveTo>
                <a:lnTo>
                  <a:pt x="999032" y="0"/>
                </a:lnTo>
                <a:lnTo>
                  <a:pt x="999032" y="1539934"/>
                </a:lnTo>
                <a:lnTo>
                  <a:pt x="0" y="15399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4760141" y="3913268"/>
            <a:ext cx="1017526" cy="1568441"/>
          </a:xfrm>
          <a:custGeom>
            <a:avLst/>
            <a:gdLst/>
            <a:ahLst/>
            <a:cxnLst/>
            <a:rect l="l" t="t" r="r" b="b"/>
            <a:pathLst>
              <a:path w="1017526" h="1568441">
                <a:moveTo>
                  <a:pt x="0" y="0"/>
                </a:moveTo>
                <a:lnTo>
                  <a:pt x="1017527" y="0"/>
                </a:lnTo>
                <a:lnTo>
                  <a:pt x="1017527" y="1568441"/>
                </a:lnTo>
                <a:lnTo>
                  <a:pt x="0" y="15684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3743882" y="5688706"/>
            <a:ext cx="798084" cy="1230187"/>
          </a:xfrm>
          <a:custGeom>
            <a:avLst/>
            <a:gdLst/>
            <a:ahLst/>
            <a:cxnLst/>
            <a:rect l="l" t="t" r="r" b="b"/>
            <a:pathLst>
              <a:path w="798084" h="1230187">
                <a:moveTo>
                  <a:pt x="0" y="0"/>
                </a:moveTo>
                <a:lnTo>
                  <a:pt x="798084" y="0"/>
                </a:lnTo>
                <a:lnTo>
                  <a:pt x="798084" y="1230187"/>
                </a:lnTo>
                <a:lnTo>
                  <a:pt x="0" y="12301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9144000" y="2193955"/>
            <a:ext cx="8436303" cy="5335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31"/>
              </a:lnSpc>
            </a:pPr>
            <a:r>
              <a:rPr lang="en-US" sz="8101">
                <a:solidFill>
                  <a:srgbClr val="FFFFFF"/>
                </a:solidFill>
                <a:latin typeface="Bobby Jones"/>
              </a:rPr>
              <a:t>How do we engage people who are </a:t>
            </a:r>
            <a:r>
              <a:rPr lang="en-US" sz="8101">
                <a:solidFill>
                  <a:srgbClr val="D8DE26"/>
                </a:solidFill>
                <a:latin typeface="Bobby Jones"/>
              </a:rPr>
              <a:t>neutral to our caus﻿e?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28854" y="479657"/>
            <a:ext cx="8809950" cy="1715406"/>
            <a:chOff x="0" y="0"/>
            <a:chExt cx="2320316" cy="4517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20316" cy="451794"/>
            </a:xfrm>
            <a:custGeom>
              <a:avLst/>
              <a:gdLst/>
              <a:ahLst/>
              <a:cxnLst/>
              <a:rect l="l" t="t" r="r" b="b"/>
              <a:pathLst>
                <a:path w="2320316" h="451794">
                  <a:moveTo>
                    <a:pt x="44817" y="0"/>
                  </a:moveTo>
                  <a:lnTo>
                    <a:pt x="2275499" y="0"/>
                  </a:lnTo>
                  <a:cubicBezTo>
                    <a:pt x="2300251" y="0"/>
                    <a:pt x="2320316" y="20065"/>
                    <a:pt x="2320316" y="44817"/>
                  </a:cubicBezTo>
                  <a:lnTo>
                    <a:pt x="2320316" y="406977"/>
                  </a:lnTo>
                  <a:cubicBezTo>
                    <a:pt x="2320316" y="418863"/>
                    <a:pt x="2315594" y="430263"/>
                    <a:pt x="2307189" y="438667"/>
                  </a:cubicBezTo>
                  <a:cubicBezTo>
                    <a:pt x="2298784" y="447072"/>
                    <a:pt x="2287385" y="451794"/>
                    <a:pt x="2275499" y="451794"/>
                  </a:cubicBezTo>
                  <a:lnTo>
                    <a:pt x="44817" y="451794"/>
                  </a:lnTo>
                  <a:cubicBezTo>
                    <a:pt x="32931" y="451794"/>
                    <a:pt x="21532" y="447072"/>
                    <a:pt x="13127" y="438667"/>
                  </a:cubicBezTo>
                  <a:cubicBezTo>
                    <a:pt x="4722" y="430263"/>
                    <a:pt x="0" y="418863"/>
                    <a:pt x="0" y="406977"/>
                  </a:cubicBezTo>
                  <a:lnTo>
                    <a:pt x="0" y="44817"/>
                  </a:lnTo>
                  <a:cubicBezTo>
                    <a:pt x="0" y="32931"/>
                    <a:pt x="4722" y="21532"/>
                    <a:pt x="13127" y="13127"/>
                  </a:cubicBezTo>
                  <a:cubicBezTo>
                    <a:pt x="21532" y="4722"/>
                    <a:pt x="32931" y="0"/>
                    <a:pt x="44817" y="0"/>
                  </a:cubicBezTo>
                  <a:close/>
                </a:path>
              </a:pathLst>
            </a:custGeom>
            <a:solidFill>
              <a:srgbClr val="660087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2320316" cy="5279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145095" y="6847809"/>
            <a:ext cx="1681027" cy="2813434"/>
            <a:chOff x="0" y="0"/>
            <a:chExt cx="2241369" cy="3751245"/>
          </a:xfrm>
        </p:grpSpPr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300728" y="60676"/>
              <a:ext cx="1639913" cy="1420164"/>
              <a:chOff x="0" y="0"/>
              <a:chExt cx="6350000" cy="54991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0" y="5499100"/>
                    </a:moveTo>
                    <a:lnTo>
                      <a:pt x="3175000" y="0"/>
                    </a:lnTo>
                    <a:lnTo>
                      <a:pt x="6350000" y="5499100"/>
                    </a:lnTo>
                    <a:lnTo>
                      <a:pt x="0" y="5499100"/>
                    </a:lnTo>
                    <a:close/>
                  </a:path>
                </a:pathLst>
              </a:custGeom>
              <a:solidFill>
                <a:srgbClr val="660087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180546" y="2172364"/>
              <a:ext cx="1856588" cy="1442271"/>
              <a:chOff x="0" y="0"/>
              <a:chExt cx="2463688" cy="1913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463688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2463688" h="1913890">
                    <a:moveTo>
                      <a:pt x="0" y="0"/>
                    </a:moveTo>
                    <a:lnTo>
                      <a:pt x="2463688" y="0"/>
                    </a:lnTo>
                    <a:lnTo>
                      <a:pt x="2463688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660087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26423" y="2957327"/>
              <a:ext cx="1935967" cy="724495"/>
              <a:chOff x="0" y="0"/>
              <a:chExt cx="2569024" cy="961403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569024" cy="961403"/>
              </a:xfrm>
              <a:custGeom>
                <a:avLst/>
                <a:gdLst/>
                <a:ahLst/>
                <a:cxnLst/>
                <a:rect l="l" t="t" r="r" b="b"/>
                <a:pathLst>
                  <a:path w="2569024" h="961403">
                    <a:moveTo>
                      <a:pt x="0" y="0"/>
                    </a:moveTo>
                    <a:lnTo>
                      <a:pt x="2569024" y="0"/>
                    </a:lnTo>
                    <a:lnTo>
                      <a:pt x="2569024" y="961403"/>
                    </a:lnTo>
                    <a:lnTo>
                      <a:pt x="0" y="961403"/>
                    </a:lnTo>
                    <a:close/>
                  </a:path>
                </a:pathLst>
              </a:custGeom>
              <a:solidFill>
                <a:srgbClr val="660087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205803" y="3573577"/>
              <a:ext cx="1806073" cy="133502"/>
              <a:chOff x="0" y="0"/>
              <a:chExt cx="2396655" cy="17715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396655" cy="177157"/>
              </a:xfrm>
              <a:custGeom>
                <a:avLst/>
                <a:gdLst/>
                <a:ahLst/>
                <a:cxnLst/>
                <a:rect l="l" t="t" r="r" b="b"/>
                <a:pathLst>
                  <a:path w="2396655" h="177157">
                    <a:moveTo>
                      <a:pt x="0" y="0"/>
                    </a:moveTo>
                    <a:lnTo>
                      <a:pt x="2396655" y="0"/>
                    </a:lnTo>
                    <a:lnTo>
                      <a:pt x="2396655" y="177157"/>
                    </a:lnTo>
                    <a:lnTo>
                      <a:pt x="0" y="177157"/>
                    </a:lnTo>
                    <a:close/>
                  </a:path>
                </a:pathLst>
              </a:custGeom>
              <a:solidFill>
                <a:srgbClr val="660087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91370" y="2004025"/>
              <a:ext cx="1845763" cy="204421"/>
              <a:chOff x="0" y="0"/>
              <a:chExt cx="2449324" cy="271267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449324" cy="271266"/>
              </a:xfrm>
              <a:custGeom>
                <a:avLst/>
                <a:gdLst/>
                <a:ahLst/>
                <a:cxnLst/>
                <a:rect l="l" t="t" r="r" b="b"/>
                <a:pathLst>
                  <a:path w="2449324" h="271266">
                    <a:moveTo>
                      <a:pt x="0" y="0"/>
                    </a:moveTo>
                    <a:lnTo>
                      <a:pt x="2449324" y="0"/>
                    </a:lnTo>
                    <a:lnTo>
                      <a:pt x="2449324" y="271266"/>
                    </a:lnTo>
                    <a:lnTo>
                      <a:pt x="0" y="271266"/>
                    </a:lnTo>
                    <a:close/>
                  </a:path>
                </a:pathLst>
              </a:custGeom>
              <a:solidFill>
                <a:srgbClr val="660087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 rot="180072">
              <a:off x="1577576" y="156319"/>
              <a:ext cx="333942" cy="1092373"/>
              <a:chOff x="0" y="0"/>
              <a:chExt cx="443140" cy="1449577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443140" cy="1449577"/>
              </a:xfrm>
              <a:custGeom>
                <a:avLst/>
                <a:gdLst/>
                <a:ahLst/>
                <a:cxnLst/>
                <a:rect l="l" t="t" r="r" b="b"/>
                <a:pathLst>
                  <a:path w="443140" h="1449577">
                    <a:moveTo>
                      <a:pt x="0" y="0"/>
                    </a:moveTo>
                    <a:lnTo>
                      <a:pt x="443140" y="0"/>
                    </a:lnTo>
                    <a:lnTo>
                      <a:pt x="443140" y="1449577"/>
                    </a:lnTo>
                    <a:lnTo>
                      <a:pt x="0" y="1449577"/>
                    </a:lnTo>
                    <a:close/>
                  </a:path>
                </a:pathLst>
              </a:custGeom>
              <a:solidFill>
                <a:srgbClr val="660087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00728" y="1448927"/>
              <a:ext cx="1639158" cy="759519"/>
              <a:chOff x="0" y="0"/>
              <a:chExt cx="2782283" cy="1289196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782283" cy="1289196"/>
              </a:xfrm>
              <a:custGeom>
                <a:avLst/>
                <a:gdLst/>
                <a:ahLst/>
                <a:cxnLst/>
                <a:rect l="l" t="t" r="r" b="b"/>
                <a:pathLst>
                  <a:path w="2782283" h="1289196">
                    <a:moveTo>
                      <a:pt x="0" y="0"/>
                    </a:moveTo>
                    <a:lnTo>
                      <a:pt x="2782283" y="0"/>
                    </a:lnTo>
                    <a:lnTo>
                      <a:pt x="2782283" y="1289196"/>
                    </a:lnTo>
                    <a:lnTo>
                      <a:pt x="0" y="1289196"/>
                    </a:lnTo>
                    <a:close/>
                  </a:path>
                </a:pathLst>
              </a:custGeom>
              <a:solidFill>
                <a:srgbClr val="660087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 rot="3111344">
              <a:off x="890829" y="386984"/>
              <a:ext cx="917525" cy="180408"/>
              <a:chOff x="0" y="0"/>
              <a:chExt cx="1557393" cy="306222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557393" cy="306222"/>
              </a:xfrm>
              <a:custGeom>
                <a:avLst/>
                <a:gdLst/>
                <a:ahLst/>
                <a:cxnLst/>
                <a:rect l="l" t="t" r="r" b="b"/>
                <a:pathLst>
                  <a:path w="1557393" h="306222">
                    <a:moveTo>
                      <a:pt x="0" y="0"/>
                    </a:moveTo>
                    <a:lnTo>
                      <a:pt x="1557393" y="0"/>
                    </a:lnTo>
                    <a:lnTo>
                      <a:pt x="1557393" y="306222"/>
                    </a:lnTo>
                    <a:lnTo>
                      <a:pt x="0" y="306222"/>
                    </a:lnTo>
                    <a:close/>
                  </a:path>
                </a:pathLst>
              </a:custGeom>
              <a:solidFill>
                <a:srgbClr val="660087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589900" y="836398"/>
              <a:ext cx="617876" cy="1310556"/>
              <a:chOff x="0" y="0"/>
              <a:chExt cx="6350000" cy="13468776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0000" cy="13468776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13468776">
                    <a:moveTo>
                      <a:pt x="6350000" y="13468776"/>
                    </a:moveTo>
                    <a:lnTo>
                      <a:pt x="0" y="13468776"/>
                    </a:lnTo>
                    <a:lnTo>
                      <a:pt x="0" y="0"/>
                    </a:lnTo>
                    <a:lnTo>
                      <a:pt x="6350000" y="13468776"/>
                    </a:lnTo>
                    <a:close/>
                  </a:path>
                </a:pathLst>
              </a:custGeom>
              <a:solidFill>
                <a:srgbClr val="660087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 rot="-5038266">
              <a:off x="-146159" y="1524392"/>
              <a:ext cx="714023" cy="285550"/>
              <a:chOff x="0" y="0"/>
              <a:chExt cx="7338123" cy="2934642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7338123" cy="2934642"/>
              </a:xfrm>
              <a:custGeom>
                <a:avLst/>
                <a:gdLst/>
                <a:ahLst/>
                <a:cxnLst/>
                <a:rect l="l" t="t" r="r" b="b"/>
                <a:pathLst>
                  <a:path w="7338123" h="2934642">
                    <a:moveTo>
                      <a:pt x="7338123" y="2934642"/>
                    </a:moveTo>
                    <a:lnTo>
                      <a:pt x="0" y="2934642"/>
                    </a:lnTo>
                    <a:lnTo>
                      <a:pt x="0" y="0"/>
                    </a:lnTo>
                    <a:lnTo>
                      <a:pt x="7338123" y="2934642"/>
                    </a:lnTo>
                    <a:close/>
                  </a:path>
                </a:pathLst>
              </a:custGeom>
              <a:solidFill>
                <a:srgbClr val="660087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0" y="0"/>
              <a:ext cx="2241369" cy="3751245"/>
            </a:xfrm>
            <a:custGeom>
              <a:avLst/>
              <a:gdLst/>
              <a:ahLst/>
              <a:cxnLst/>
              <a:rect l="l" t="t" r="r" b="b"/>
              <a:pathLst>
                <a:path w="2241369" h="3751245">
                  <a:moveTo>
                    <a:pt x="0" y="0"/>
                  </a:moveTo>
                  <a:lnTo>
                    <a:pt x="2241369" y="0"/>
                  </a:lnTo>
                  <a:lnTo>
                    <a:pt x="2241369" y="3751245"/>
                  </a:lnTo>
                  <a:lnTo>
                    <a:pt x="0" y="3751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5218772" y="8114493"/>
            <a:ext cx="222927" cy="115121"/>
            <a:chOff x="0" y="0"/>
            <a:chExt cx="3706177" cy="191389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706177" cy="1913890"/>
            </a:xfrm>
            <a:custGeom>
              <a:avLst/>
              <a:gdLst/>
              <a:ahLst/>
              <a:cxnLst/>
              <a:rect l="l" t="t" r="r" b="b"/>
              <a:pathLst>
                <a:path w="3706177" h="1913890">
                  <a:moveTo>
                    <a:pt x="0" y="0"/>
                  </a:moveTo>
                  <a:lnTo>
                    <a:pt x="3706177" y="0"/>
                  </a:lnTo>
                  <a:lnTo>
                    <a:pt x="3706177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2D7D9E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817961" y="6037928"/>
            <a:ext cx="2193808" cy="3671646"/>
            <a:chOff x="0" y="0"/>
            <a:chExt cx="2925078" cy="4895527"/>
          </a:xfrm>
        </p:grpSpPr>
        <p:grpSp>
          <p:nvGrpSpPr>
            <p:cNvPr id="30" name="Group 30"/>
            <p:cNvGrpSpPr>
              <a:grpSpLocks noChangeAspect="1"/>
            </p:cNvGrpSpPr>
            <p:nvPr/>
          </p:nvGrpSpPr>
          <p:grpSpPr>
            <a:xfrm>
              <a:off x="392462" y="79185"/>
              <a:ext cx="2140153" cy="1853372"/>
              <a:chOff x="0" y="0"/>
              <a:chExt cx="6350000" cy="54991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0" y="5499100"/>
                    </a:moveTo>
                    <a:lnTo>
                      <a:pt x="3175000" y="0"/>
                    </a:lnTo>
                    <a:lnTo>
                      <a:pt x="6350000" y="5499100"/>
                    </a:lnTo>
                    <a:lnTo>
                      <a:pt x="0" y="5499100"/>
                    </a:lnTo>
                    <a:close/>
                  </a:path>
                </a:pathLst>
              </a:custGeom>
              <a:solidFill>
                <a:srgbClr val="660087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235620" y="2835024"/>
              <a:ext cx="2422923" cy="1882222"/>
              <a:chOff x="0" y="0"/>
              <a:chExt cx="2463688" cy="191389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2463688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2463688" h="1913890">
                    <a:moveTo>
                      <a:pt x="0" y="0"/>
                    </a:moveTo>
                    <a:lnTo>
                      <a:pt x="2463688" y="0"/>
                    </a:lnTo>
                    <a:lnTo>
                      <a:pt x="2463688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660087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164988" y="3859432"/>
              <a:ext cx="2526516" cy="945495"/>
              <a:chOff x="0" y="0"/>
              <a:chExt cx="2569024" cy="961403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2569024" cy="961403"/>
              </a:xfrm>
              <a:custGeom>
                <a:avLst/>
                <a:gdLst/>
                <a:ahLst/>
                <a:cxnLst/>
                <a:rect l="l" t="t" r="r" b="b"/>
                <a:pathLst>
                  <a:path w="2569024" h="961403">
                    <a:moveTo>
                      <a:pt x="0" y="0"/>
                    </a:moveTo>
                    <a:lnTo>
                      <a:pt x="2569024" y="0"/>
                    </a:lnTo>
                    <a:lnTo>
                      <a:pt x="2569024" y="961403"/>
                    </a:lnTo>
                    <a:lnTo>
                      <a:pt x="0" y="961403"/>
                    </a:lnTo>
                    <a:close/>
                  </a:path>
                </a:pathLst>
              </a:custGeom>
              <a:solidFill>
                <a:srgbClr val="660087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268581" y="4663663"/>
              <a:ext cx="2356999" cy="174226"/>
              <a:chOff x="0" y="0"/>
              <a:chExt cx="2396655" cy="177157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396655" cy="177157"/>
              </a:xfrm>
              <a:custGeom>
                <a:avLst/>
                <a:gdLst/>
                <a:ahLst/>
                <a:cxnLst/>
                <a:rect l="l" t="t" r="r" b="b"/>
                <a:pathLst>
                  <a:path w="2396655" h="177157">
                    <a:moveTo>
                      <a:pt x="0" y="0"/>
                    </a:moveTo>
                    <a:lnTo>
                      <a:pt x="2396655" y="0"/>
                    </a:lnTo>
                    <a:lnTo>
                      <a:pt x="2396655" y="177157"/>
                    </a:lnTo>
                    <a:lnTo>
                      <a:pt x="0" y="177157"/>
                    </a:lnTo>
                    <a:close/>
                  </a:path>
                </a:pathLst>
              </a:custGeom>
              <a:solidFill>
                <a:srgbClr val="660087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249746" y="2615334"/>
              <a:ext cx="2408796" cy="266778"/>
              <a:chOff x="0" y="0"/>
              <a:chExt cx="2449324" cy="271267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2449324" cy="271266"/>
              </a:xfrm>
              <a:custGeom>
                <a:avLst/>
                <a:gdLst/>
                <a:ahLst/>
                <a:cxnLst/>
                <a:rect l="l" t="t" r="r" b="b"/>
                <a:pathLst>
                  <a:path w="2449324" h="271266">
                    <a:moveTo>
                      <a:pt x="0" y="0"/>
                    </a:moveTo>
                    <a:lnTo>
                      <a:pt x="2449324" y="0"/>
                    </a:lnTo>
                    <a:lnTo>
                      <a:pt x="2449324" y="271266"/>
                    </a:lnTo>
                    <a:lnTo>
                      <a:pt x="0" y="271266"/>
                    </a:lnTo>
                    <a:close/>
                  </a:path>
                </a:pathLst>
              </a:custGeom>
              <a:solidFill>
                <a:srgbClr val="660087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 rot="180072">
              <a:off x="2058801" y="204002"/>
              <a:ext cx="435808" cy="1425591"/>
              <a:chOff x="0" y="0"/>
              <a:chExt cx="443140" cy="1449577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443140" cy="1449577"/>
              </a:xfrm>
              <a:custGeom>
                <a:avLst/>
                <a:gdLst/>
                <a:ahLst/>
                <a:cxnLst/>
                <a:rect l="l" t="t" r="r" b="b"/>
                <a:pathLst>
                  <a:path w="443140" h="1449577">
                    <a:moveTo>
                      <a:pt x="0" y="0"/>
                    </a:moveTo>
                    <a:lnTo>
                      <a:pt x="443140" y="0"/>
                    </a:lnTo>
                    <a:lnTo>
                      <a:pt x="443140" y="1449577"/>
                    </a:lnTo>
                    <a:lnTo>
                      <a:pt x="0" y="1449577"/>
                    </a:lnTo>
                    <a:close/>
                  </a:path>
                </a:pathLst>
              </a:custGeom>
              <a:solidFill>
                <a:srgbClr val="660087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392462" y="1890909"/>
              <a:ext cx="2139168" cy="991203"/>
              <a:chOff x="0" y="0"/>
              <a:chExt cx="2782283" cy="1289196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2782283" cy="1289196"/>
              </a:xfrm>
              <a:custGeom>
                <a:avLst/>
                <a:gdLst/>
                <a:ahLst/>
                <a:cxnLst/>
                <a:rect l="l" t="t" r="r" b="b"/>
                <a:pathLst>
                  <a:path w="2782283" h="1289196">
                    <a:moveTo>
                      <a:pt x="0" y="0"/>
                    </a:moveTo>
                    <a:lnTo>
                      <a:pt x="2782283" y="0"/>
                    </a:lnTo>
                    <a:lnTo>
                      <a:pt x="2782283" y="1289196"/>
                    </a:lnTo>
                    <a:lnTo>
                      <a:pt x="0" y="1289196"/>
                    </a:lnTo>
                    <a:close/>
                  </a:path>
                </a:pathLst>
              </a:custGeom>
              <a:solidFill>
                <a:srgbClr val="660087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 rot="3111344">
              <a:off x="1162568" y="505029"/>
              <a:ext cx="1197407" cy="235440"/>
              <a:chOff x="0" y="0"/>
              <a:chExt cx="1557393" cy="306222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557393" cy="306222"/>
              </a:xfrm>
              <a:custGeom>
                <a:avLst/>
                <a:gdLst/>
                <a:ahLst/>
                <a:cxnLst/>
                <a:rect l="l" t="t" r="r" b="b"/>
                <a:pathLst>
                  <a:path w="1557393" h="306222">
                    <a:moveTo>
                      <a:pt x="0" y="0"/>
                    </a:moveTo>
                    <a:lnTo>
                      <a:pt x="1557393" y="0"/>
                    </a:lnTo>
                    <a:lnTo>
                      <a:pt x="1557393" y="306222"/>
                    </a:lnTo>
                    <a:lnTo>
                      <a:pt x="0" y="306222"/>
                    </a:lnTo>
                    <a:close/>
                  </a:path>
                </a:pathLst>
              </a:custGeom>
              <a:solidFill>
                <a:srgbClr val="660087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2074884" y="1091534"/>
              <a:ext cx="806353" cy="1710329"/>
              <a:chOff x="0" y="0"/>
              <a:chExt cx="6350000" cy="13468776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6350000" cy="13468776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13468776">
                    <a:moveTo>
                      <a:pt x="6350000" y="13468776"/>
                    </a:moveTo>
                    <a:lnTo>
                      <a:pt x="0" y="13468776"/>
                    </a:lnTo>
                    <a:lnTo>
                      <a:pt x="0" y="0"/>
                    </a:lnTo>
                    <a:lnTo>
                      <a:pt x="6350000" y="13468776"/>
                    </a:lnTo>
                    <a:close/>
                  </a:path>
                </a:pathLst>
              </a:custGeom>
              <a:solidFill>
                <a:srgbClr val="660087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 rot="-5038266">
              <a:off x="-190744" y="1989394"/>
              <a:ext cx="931830" cy="372655"/>
              <a:chOff x="0" y="0"/>
              <a:chExt cx="7338123" cy="2934642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7338123" cy="2934642"/>
              </a:xfrm>
              <a:custGeom>
                <a:avLst/>
                <a:gdLst/>
                <a:ahLst/>
                <a:cxnLst/>
                <a:rect l="l" t="t" r="r" b="b"/>
                <a:pathLst>
                  <a:path w="7338123" h="2934642">
                    <a:moveTo>
                      <a:pt x="7338123" y="2934642"/>
                    </a:moveTo>
                    <a:lnTo>
                      <a:pt x="0" y="2934642"/>
                    </a:lnTo>
                    <a:lnTo>
                      <a:pt x="0" y="0"/>
                    </a:lnTo>
                    <a:lnTo>
                      <a:pt x="7338123" y="2934642"/>
                    </a:lnTo>
                    <a:close/>
                  </a:path>
                </a:pathLst>
              </a:custGeom>
              <a:solidFill>
                <a:srgbClr val="660087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50" name="Freeform 50"/>
            <p:cNvSpPr/>
            <p:nvPr/>
          </p:nvSpPr>
          <p:spPr>
            <a:xfrm>
              <a:off x="0" y="0"/>
              <a:ext cx="2925078" cy="4895527"/>
            </a:xfrm>
            <a:custGeom>
              <a:avLst/>
              <a:gdLst/>
              <a:ahLst/>
              <a:cxnLst/>
              <a:rect l="l" t="t" r="r" b="b"/>
              <a:pathLst>
                <a:path w="2925078" h="4895527">
                  <a:moveTo>
                    <a:pt x="0" y="0"/>
                  </a:moveTo>
                  <a:lnTo>
                    <a:pt x="2925078" y="0"/>
                  </a:lnTo>
                  <a:lnTo>
                    <a:pt x="2925078" y="4895527"/>
                  </a:lnTo>
                  <a:lnTo>
                    <a:pt x="0" y="4895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12327359" y="7349149"/>
            <a:ext cx="3298665" cy="2473167"/>
            <a:chOff x="0" y="0"/>
            <a:chExt cx="4398220" cy="3297556"/>
          </a:xfrm>
        </p:grpSpPr>
        <p:grpSp>
          <p:nvGrpSpPr>
            <p:cNvPr id="52" name="Group 52"/>
            <p:cNvGrpSpPr/>
            <p:nvPr/>
          </p:nvGrpSpPr>
          <p:grpSpPr>
            <a:xfrm>
              <a:off x="1094129" y="212740"/>
              <a:ext cx="1414309" cy="1414694"/>
              <a:chOff x="0" y="0"/>
              <a:chExt cx="1420150" cy="1420536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1420150" cy="1420536"/>
              </a:xfrm>
              <a:custGeom>
                <a:avLst/>
                <a:gdLst/>
                <a:ahLst/>
                <a:cxnLst/>
                <a:rect l="l" t="t" r="r" b="b"/>
                <a:pathLst>
                  <a:path w="1420150" h="1420536">
                    <a:moveTo>
                      <a:pt x="1295690" y="1420536"/>
                    </a:moveTo>
                    <a:lnTo>
                      <a:pt x="124460" y="1420536"/>
                    </a:lnTo>
                    <a:cubicBezTo>
                      <a:pt x="55880" y="1420536"/>
                      <a:pt x="0" y="1364656"/>
                      <a:pt x="0" y="129607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295690" y="0"/>
                    </a:lnTo>
                    <a:cubicBezTo>
                      <a:pt x="1364270" y="0"/>
                      <a:pt x="1420150" y="55880"/>
                      <a:pt x="1420150" y="124460"/>
                    </a:cubicBezTo>
                    <a:lnTo>
                      <a:pt x="1420150" y="1296076"/>
                    </a:lnTo>
                    <a:cubicBezTo>
                      <a:pt x="1420150" y="1364656"/>
                      <a:pt x="1364270" y="1420536"/>
                      <a:pt x="1295690" y="1420536"/>
                    </a:cubicBezTo>
                    <a:close/>
                  </a:path>
                </a:pathLst>
              </a:custGeom>
              <a:solidFill>
                <a:srgbClr val="2D7D9E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1517870" y="1851551"/>
              <a:ext cx="1315462" cy="1370013"/>
              <a:chOff x="0" y="0"/>
              <a:chExt cx="846845" cy="881963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846845" cy="881963"/>
              </a:xfrm>
              <a:custGeom>
                <a:avLst/>
                <a:gdLst/>
                <a:ahLst/>
                <a:cxnLst/>
                <a:rect l="l" t="t" r="r" b="b"/>
                <a:pathLst>
                  <a:path w="846845" h="881963">
                    <a:moveTo>
                      <a:pt x="722385" y="881963"/>
                    </a:moveTo>
                    <a:lnTo>
                      <a:pt x="124460" y="881963"/>
                    </a:lnTo>
                    <a:cubicBezTo>
                      <a:pt x="55880" y="881963"/>
                      <a:pt x="0" y="826083"/>
                      <a:pt x="0" y="7575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22385" y="0"/>
                    </a:lnTo>
                    <a:cubicBezTo>
                      <a:pt x="790965" y="0"/>
                      <a:pt x="846845" y="55880"/>
                      <a:pt x="846845" y="124460"/>
                    </a:cubicBezTo>
                    <a:lnTo>
                      <a:pt x="846845" y="757503"/>
                    </a:lnTo>
                    <a:cubicBezTo>
                      <a:pt x="846845" y="826083"/>
                      <a:pt x="790965" y="881963"/>
                      <a:pt x="722385" y="881963"/>
                    </a:cubicBezTo>
                    <a:close/>
                  </a:path>
                </a:pathLst>
              </a:custGeom>
              <a:solidFill>
                <a:srgbClr val="2D7D9E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6" name="Group 56"/>
            <p:cNvGrpSpPr/>
            <p:nvPr/>
          </p:nvGrpSpPr>
          <p:grpSpPr>
            <a:xfrm>
              <a:off x="386975" y="900500"/>
              <a:ext cx="3336275" cy="2159426"/>
              <a:chOff x="0" y="0"/>
              <a:chExt cx="3350053" cy="2168344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3350053" cy="2168344"/>
              </a:xfrm>
              <a:custGeom>
                <a:avLst/>
                <a:gdLst/>
                <a:ahLst/>
                <a:cxnLst/>
                <a:rect l="l" t="t" r="r" b="b"/>
                <a:pathLst>
                  <a:path w="3350053" h="2168344">
                    <a:moveTo>
                      <a:pt x="3225593" y="2168344"/>
                    </a:moveTo>
                    <a:lnTo>
                      <a:pt x="124460" y="2168344"/>
                    </a:lnTo>
                    <a:cubicBezTo>
                      <a:pt x="55880" y="2168344"/>
                      <a:pt x="0" y="2112464"/>
                      <a:pt x="0" y="204388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225593" y="0"/>
                    </a:lnTo>
                    <a:cubicBezTo>
                      <a:pt x="3294173" y="0"/>
                      <a:pt x="3350053" y="55880"/>
                      <a:pt x="3350053" y="124460"/>
                    </a:cubicBezTo>
                    <a:lnTo>
                      <a:pt x="3350053" y="2043884"/>
                    </a:lnTo>
                    <a:cubicBezTo>
                      <a:pt x="3350053" y="2112464"/>
                      <a:pt x="3294173" y="2168344"/>
                      <a:pt x="3225593" y="2168344"/>
                    </a:cubicBezTo>
                    <a:close/>
                  </a:path>
                </a:pathLst>
              </a:custGeom>
              <a:solidFill>
                <a:srgbClr val="2D7D9E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8" name="Group 58"/>
            <p:cNvGrpSpPr/>
            <p:nvPr/>
          </p:nvGrpSpPr>
          <p:grpSpPr>
            <a:xfrm>
              <a:off x="1990219" y="293950"/>
              <a:ext cx="1475244" cy="626137"/>
              <a:chOff x="0" y="0"/>
              <a:chExt cx="1701575" cy="722198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1701575" cy="722199"/>
              </a:xfrm>
              <a:custGeom>
                <a:avLst/>
                <a:gdLst/>
                <a:ahLst/>
                <a:cxnLst/>
                <a:rect l="l" t="t" r="r" b="b"/>
                <a:pathLst>
                  <a:path w="1701575" h="722199">
                    <a:moveTo>
                      <a:pt x="1577115" y="722198"/>
                    </a:moveTo>
                    <a:lnTo>
                      <a:pt x="124460" y="722198"/>
                    </a:lnTo>
                    <a:cubicBezTo>
                      <a:pt x="55880" y="722198"/>
                      <a:pt x="0" y="666318"/>
                      <a:pt x="0" y="59773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577115" y="0"/>
                    </a:lnTo>
                    <a:cubicBezTo>
                      <a:pt x="1645695" y="0"/>
                      <a:pt x="1701575" y="55880"/>
                      <a:pt x="1701575" y="124460"/>
                    </a:cubicBezTo>
                    <a:lnTo>
                      <a:pt x="1701575" y="597739"/>
                    </a:lnTo>
                    <a:cubicBezTo>
                      <a:pt x="1701575" y="666318"/>
                      <a:pt x="1645695" y="722199"/>
                      <a:pt x="1577115" y="722199"/>
                    </a:cubicBezTo>
                    <a:close/>
                  </a:path>
                </a:pathLst>
              </a:custGeom>
              <a:solidFill>
                <a:srgbClr val="2D7D9E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>
              <a:off x="2508438" y="1011640"/>
              <a:ext cx="1423526" cy="1842576"/>
              <a:chOff x="0" y="0"/>
              <a:chExt cx="1641923" cy="2125263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1641923" cy="2125263"/>
              </a:xfrm>
              <a:custGeom>
                <a:avLst/>
                <a:gdLst/>
                <a:ahLst/>
                <a:cxnLst/>
                <a:rect l="l" t="t" r="r" b="b"/>
                <a:pathLst>
                  <a:path w="1641923" h="2125263">
                    <a:moveTo>
                      <a:pt x="1517463" y="2125263"/>
                    </a:moveTo>
                    <a:lnTo>
                      <a:pt x="124460" y="2125263"/>
                    </a:lnTo>
                    <a:cubicBezTo>
                      <a:pt x="55880" y="2125263"/>
                      <a:pt x="0" y="2069383"/>
                      <a:pt x="0" y="20008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517463" y="0"/>
                    </a:lnTo>
                    <a:cubicBezTo>
                      <a:pt x="1586043" y="0"/>
                      <a:pt x="1641923" y="55880"/>
                      <a:pt x="1641923" y="124460"/>
                    </a:cubicBezTo>
                    <a:lnTo>
                      <a:pt x="1641923" y="2000803"/>
                    </a:lnTo>
                    <a:cubicBezTo>
                      <a:pt x="1641923" y="2069383"/>
                      <a:pt x="1586043" y="2125263"/>
                      <a:pt x="1517463" y="2125263"/>
                    </a:cubicBezTo>
                    <a:close/>
                  </a:path>
                </a:pathLst>
              </a:custGeom>
              <a:solidFill>
                <a:srgbClr val="2D7D9E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62" name="Group 62"/>
            <p:cNvGrpSpPr/>
            <p:nvPr/>
          </p:nvGrpSpPr>
          <p:grpSpPr>
            <a:xfrm>
              <a:off x="631586" y="2536558"/>
              <a:ext cx="1544015" cy="621021"/>
              <a:chOff x="0" y="0"/>
              <a:chExt cx="1641923" cy="660400"/>
            </a:xfrm>
          </p:grpSpPr>
          <p:sp>
            <p:nvSpPr>
              <p:cNvPr id="63" name="Freeform 63"/>
              <p:cNvSpPr/>
              <p:nvPr/>
            </p:nvSpPr>
            <p:spPr>
              <a:xfrm>
                <a:off x="0" y="0"/>
                <a:ext cx="1641923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1641923" h="660400">
                    <a:moveTo>
                      <a:pt x="1517463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517463" y="0"/>
                    </a:lnTo>
                    <a:cubicBezTo>
                      <a:pt x="1586043" y="0"/>
                      <a:pt x="1641923" y="55880"/>
                      <a:pt x="1641923" y="124460"/>
                    </a:cubicBezTo>
                    <a:lnTo>
                      <a:pt x="1641923" y="535940"/>
                    </a:lnTo>
                    <a:cubicBezTo>
                      <a:pt x="1641923" y="604520"/>
                      <a:pt x="1586043" y="660400"/>
                      <a:pt x="1517463" y="660400"/>
                    </a:cubicBezTo>
                    <a:close/>
                  </a:path>
                </a:pathLst>
              </a:custGeom>
              <a:solidFill>
                <a:srgbClr val="2D7D9E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64" name="Group 64"/>
            <p:cNvGrpSpPr/>
            <p:nvPr/>
          </p:nvGrpSpPr>
          <p:grpSpPr>
            <a:xfrm>
              <a:off x="322121" y="920087"/>
              <a:ext cx="863954" cy="804235"/>
              <a:chOff x="0" y="0"/>
              <a:chExt cx="918738" cy="855232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918738" cy="855232"/>
              </a:xfrm>
              <a:custGeom>
                <a:avLst/>
                <a:gdLst/>
                <a:ahLst/>
                <a:cxnLst/>
                <a:rect l="l" t="t" r="r" b="b"/>
                <a:pathLst>
                  <a:path w="918738" h="855232">
                    <a:moveTo>
                      <a:pt x="794278" y="855232"/>
                    </a:moveTo>
                    <a:lnTo>
                      <a:pt x="124460" y="855232"/>
                    </a:lnTo>
                    <a:cubicBezTo>
                      <a:pt x="55880" y="855232"/>
                      <a:pt x="0" y="799352"/>
                      <a:pt x="0" y="73077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94278" y="0"/>
                    </a:lnTo>
                    <a:cubicBezTo>
                      <a:pt x="862858" y="0"/>
                      <a:pt x="918738" y="55880"/>
                      <a:pt x="918738" y="124460"/>
                    </a:cubicBezTo>
                    <a:lnTo>
                      <a:pt x="918738" y="730772"/>
                    </a:lnTo>
                    <a:cubicBezTo>
                      <a:pt x="918738" y="799352"/>
                      <a:pt x="862858" y="855232"/>
                      <a:pt x="794278" y="855232"/>
                    </a:cubicBezTo>
                    <a:close/>
                  </a:path>
                </a:pathLst>
              </a:custGeom>
              <a:solidFill>
                <a:srgbClr val="2D7D9E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66" name="Group 66"/>
            <p:cNvGrpSpPr/>
            <p:nvPr/>
          </p:nvGrpSpPr>
          <p:grpSpPr>
            <a:xfrm>
              <a:off x="2508438" y="2353343"/>
              <a:ext cx="711763" cy="804235"/>
              <a:chOff x="0" y="0"/>
              <a:chExt cx="756897" cy="855232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756897" cy="855232"/>
              </a:xfrm>
              <a:custGeom>
                <a:avLst/>
                <a:gdLst/>
                <a:ahLst/>
                <a:cxnLst/>
                <a:rect l="l" t="t" r="r" b="b"/>
                <a:pathLst>
                  <a:path w="756897" h="855232">
                    <a:moveTo>
                      <a:pt x="632437" y="855232"/>
                    </a:moveTo>
                    <a:lnTo>
                      <a:pt x="124460" y="855232"/>
                    </a:lnTo>
                    <a:cubicBezTo>
                      <a:pt x="55880" y="855232"/>
                      <a:pt x="0" y="799352"/>
                      <a:pt x="0" y="73077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632437" y="0"/>
                    </a:lnTo>
                    <a:cubicBezTo>
                      <a:pt x="701017" y="0"/>
                      <a:pt x="756897" y="55880"/>
                      <a:pt x="756897" y="124460"/>
                    </a:cubicBezTo>
                    <a:lnTo>
                      <a:pt x="756897" y="730772"/>
                    </a:lnTo>
                    <a:cubicBezTo>
                      <a:pt x="756897" y="799352"/>
                      <a:pt x="701017" y="855232"/>
                      <a:pt x="632437" y="855232"/>
                    </a:cubicBezTo>
                    <a:close/>
                  </a:path>
                </a:pathLst>
              </a:custGeom>
              <a:solidFill>
                <a:srgbClr val="2D7D9E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68" name="Group 68"/>
            <p:cNvGrpSpPr/>
            <p:nvPr/>
          </p:nvGrpSpPr>
          <p:grpSpPr>
            <a:xfrm rot="-4719905">
              <a:off x="30240" y="229772"/>
              <a:ext cx="1214533" cy="910191"/>
              <a:chOff x="0" y="0"/>
              <a:chExt cx="4515176" cy="3383750"/>
            </a:xfrm>
          </p:grpSpPr>
          <p:sp>
            <p:nvSpPr>
              <p:cNvPr id="69" name="Freeform 69"/>
              <p:cNvSpPr/>
              <p:nvPr/>
            </p:nvSpPr>
            <p:spPr>
              <a:xfrm>
                <a:off x="0" y="0"/>
                <a:ext cx="4515176" cy="3383750"/>
              </a:xfrm>
              <a:custGeom>
                <a:avLst/>
                <a:gdLst/>
                <a:ahLst/>
                <a:cxnLst/>
                <a:rect l="l" t="t" r="r" b="b"/>
                <a:pathLst>
                  <a:path w="4515176" h="3383750">
                    <a:moveTo>
                      <a:pt x="4515176" y="3383750"/>
                    </a:moveTo>
                    <a:lnTo>
                      <a:pt x="0" y="3383750"/>
                    </a:lnTo>
                    <a:lnTo>
                      <a:pt x="0" y="0"/>
                    </a:lnTo>
                    <a:lnTo>
                      <a:pt x="4515176" y="3383750"/>
                    </a:lnTo>
                    <a:close/>
                  </a:path>
                </a:pathLst>
              </a:custGeom>
              <a:solidFill>
                <a:srgbClr val="2D7D9E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70" name="Group 70"/>
            <p:cNvGrpSpPr/>
            <p:nvPr/>
          </p:nvGrpSpPr>
          <p:grpSpPr>
            <a:xfrm rot="816389">
              <a:off x="3296242" y="403838"/>
              <a:ext cx="1025938" cy="768855"/>
              <a:chOff x="0" y="0"/>
              <a:chExt cx="4515176" cy="3383750"/>
            </a:xfrm>
          </p:grpSpPr>
          <p:sp>
            <p:nvSpPr>
              <p:cNvPr id="71" name="Freeform 71"/>
              <p:cNvSpPr/>
              <p:nvPr/>
            </p:nvSpPr>
            <p:spPr>
              <a:xfrm>
                <a:off x="0" y="0"/>
                <a:ext cx="4515176" cy="3383750"/>
              </a:xfrm>
              <a:custGeom>
                <a:avLst/>
                <a:gdLst/>
                <a:ahLst/>
                <a:cxnLst/>
                <a:rect l="l" t="t" r="r" b="b"/>
                <a:pathLst>
                  <a:path w="4515176" h="3383750">
                    <a:moveTo>
                      <a:pt x="4515176" y="3383750"/>
                    </a:moveTo>
                    <a:lnTo>
                      <a:pt x="0" y="3383750"/>
                    </a:lnTo>
                    <a:lnTo>
                      <a:pt x="0" y="0"/>
                    </a:lnTo>
                    <a:lnTo>
                      <a:pt x="4515176" y="3383750"/>
                    </a:lnTo>
                    <a:close/>
                  </a:path>
                </a:pathLst>
              </a:custGeom>
              <a:solidFill>
                <a:srgbClr val="2D7D9E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72" name="Group 72"/>
            <p:cNvGrpSpPr/>
            <p:nvPr/>
          </p:nvGrpSpPr>
          <p:grpSpPr>
            <a:xfrm>
              <a:off x="736732" y="659770"/>
              <a:ext cx="2129104" cy="2129104"/>
              <a:chOff x="0" y="0"/>
              <a:chExt cx="1913890" cy="1913890"/>
            </a:xfrm>
          </p:grpSpPr>
          <p:sp>
            <p:nvSpPr>
              <p:cNvPr id="73" name="Freeform 73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2D7D9E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74" name="Group 74"/>
            <p:cNvGrpSpPr/>
            <p:nvPr/>
          </p:nvGrpSpPr>
          <p:grpSpPr>
            <a:xfrm>
              <a:off x="365195" y="1561391"/>
              <a:ext cx="743074" cy="743074"/>
              <a:chOff x="0" y="0"/>
              <a:chExt cx="1913890" cy="1913890"/>
            </a:xfrm>
          </p:grpSpPr>
          <p:sp>
            <p:nvSpPr>
              <p:cNvPr id="75" name="Freeform 75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2D7D9E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76" name="Group 76"/>
            <p:cNvGrpSpPr/>
            <p:nvPr/>
          </p:nvGrpSpPr>
          <p:grpSpPr>
            <a:xfrm>
              <a:off x="3188890" y="2230271"/>
              <a:ext cx="743074" cy="743074"/>
              <a:chOff x="0" y="0"/>
              <a:chExt cx="1913890" cy="1913890"/>
            </a:xfrm>
          </p:grpSpPr>
          <p:sp>
            <p:nvSpPr>
              <p:cNvPr id="77" name="Freeform 77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2D7D9E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78" name="Group 78"/>
            <p:cNvGrpSpPr/>
            <p:nvPr/>
          </p:nvGrpSpPr>
          <p:grpSpPr>
            <a:xfrm>
              <a:off x="3066137" y="2304465"/>
              <a:ext cx="743074" cy="743074"/>
              <a:chOff x="0" y="0"/>
              <a:chExt cx="1913890" cy="1913890"/>
            </a:xfrm>
          </p:grpSpPr>
          <p:sp>
            <p:nvSpPr>
              <p:cNvPr id="79" name="Freeform 79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2D7D9E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80" name="Group 80"/>
            <p:cNvGrpSpPr/>
            <p:nvPr/>
          </p:nvGrpSpPr>
          <p:grpSpPr>
            <a:xfrm>
              <a:off x="1984767" y="235481"/>
              <a:ext cx="743074" cy="743074"/>
              <a:chOff x="0" y="0"/>
              <a:chExt cx="1913890" cy="1913890"/>
            </a:xfrm>
          </p:grpSpPr>
          <p:sp>
            <p:nvSpPr>
              <p:cNvPr id="81" name="Freeform 81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2D7D9E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82" name="Freeform 82"/>
            <p:cNvSpPr/>
            <p:nvPr/>
          </p:nvSpPr>
          <p:spPr>
            <a:xfrm>
              <a:off x="0" y="163222"/>
              <a:ext cx="4242753" cy="3134334"/>
            </a:xfrm>
            <a:custGeom>
              <a:avLst/>
              <a:gdLst/>
              <a:ahLst/>
              <a:cxnLst/>
              <a:rect l="l" t="t" r="r" b="b"/>
              <a:pathLst>
                <a:path w="4242753" h="3134334">
                  <a:moveTo>
                    <a:pt x="0" y="0"/>
                  </a:moveTo>
                  <a:lnTo>
                    <a:pt x="4242753" y="0"/>
                  </a:lnTo>
                  <a:lnTo>
                    <a:pt x="4242753" y="3134334"/>
                  </a:lnTo>
                  <a:lnTo>
                    <a:pt x="0" y="31343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3" name="Freeform 83"/>
          <p:cNvSpPr/>
          <p:nvPr/>
        </p:nvSpPr>
        <p:spPr>
          <a:xfrm>
            <a:off x="14821204" y="7512940"/>
            <a:ext cx="1323891" cy="2097253"/>
          </a:xfrm>
          <a:custGeom>
            <a:avLst/>
            <a:gdLst/>
            <a:ahLst/>
            <a:cxnLst/>
            <a:rect l="l" t="t" r="r" b="b"/>
            <a:pathLst>
              <a:path w="1323891" h="2097253">
                <a:moveTo>
                  <a:pt x="0" y="0"/>
                </a:moveTo>
                <a:lnTo>
                  <a:pt x="1323891" y="0"/>
                </a:lnTo>
                <a:lnTo>
                  <a:pt x="1323891" y="2097254"/>
                </a:lnTo>
                <a:lnTo>
                  <a:pt x="0" y="2097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4" name="Group 84"/>
          <p:cNvGrpSpPr/>
          <p:nvPr/>
        </p:nvGrpSpPr>
        <p:grpSpPr>
          <a:xfrm>
            <a:off x="7354022" y="7126772"/>
            <a:ext cx="3591533" cy="2695543"/>
            <a:chOff x="0" y="0"/>
            <a:chExt cx="4788710" cy="3594057"/>
          </a:xfrm>
        </p:grpSpPr>
        <p:grpSp>
          <p:nvGrpSpPr>
            <p:cNvPr id="85" name="Group 85"/>
            <p:cNvGrpSpPr/>
            <p:nvPr/>
          </p:nvGrpSpPr>
          <p:grpSpPr>
            <a:xfrm>
              <a:off x="1180892" y="232296"/>
              <a:ext cx="1544319" cy="1544739"/>
              <a:chOff x="0" y="0"/>
              <a:chExt cx="1420150" cy="1420536"/>
            </a:xfrm>
          </p:grpSpPr>
          <p:sp>
            <p:nvSpPr>
              <p:cNvPr id="86" name="Freeform 86"/>
              <p:cNvSpPr/>
              <p:nvPr/>
            </p:nvSpPr>
            <p:spPr>
              <a:xfrm>
                <a:off x="0" y="0"/>
                <a:ext cx="1420150" cy="1420536"/>
              </a:xfrm>
              <a:custGeom>
                <a:avLst/>
                <a:gdLst/>
                <a:ahLst/>
                <a:cxnLst/>
                <a:rect l="l" t="t" r="r" b="b"/>
                <a:pathLst>
                  <a:path w="1420150" h="1420536">
                    <a:moveTo>
                      <a:pt x="1295690" y="1420536"/>
                    </a:moveTo>
                    <a:lnTo>
                      <a:pt x="124460" y="1420536"/>
                    </a:lnTo>
                    <a:cubicBezTo>
                      <a:pt x="55880" y="1420536"/>
                      <a:pt x="0" y="1364656"/>
                      <a:pt x="0" y="129607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295690" y="0"/>
                    </a:lnTo>
                    <a:cubicBezTo>
                      <a:pt x="1364270" y="0"/>
                      <a:pt x="1420150" y="55880"/>
                      <a:pt x="1420150" y="124460"/>
                    </a:cubicBezTo>
                    <a:lnTo>
                      <a:pt x="1420150" y="1296076"/>
                    </a:lnTo>
                    <a:cubicBezTo>
                      <a:pt x="1420150" y="1364656"/>
                      <a:pt x="1364270" y="1420536"/>
                      <a:pt x="1295690" y="1420536"/>
                    </a:cubicBezTo>
                    <a:close/>
                  </a:path>
                </a:pathLst>
              </a:custGeom>
              <a:solidFill>
                <a:srgbClr val="660087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87" name="Group 87"/>
            <p:cNvGrpSpPr/>
            <p:nvPr/>
          </p:nvGrpSpPr>
          <p:grpSpPr>
            <a:xfrm>
              <a:off x="1643585" y="2021754"/>
              <a:ext cx="1436386" cy="1495951"/>
              <a:chOff x="0" y="0"/>
              <a:chExt cx="846845" cy="881963"/>
            </a:xfrm>
          </p:grpSpPr>
          <p:sp>
            <p:nvSpPr>
              <p:cNvPr id="88" name="Freeform 88"/>
              <p:cNvSpPr/>
              <p:nvPr/>
            </p:nvSpPr>
            <p:spPr>
              <a:xfrm>
                <a:off x="0" y="0"/>
                <a:ext cx="846845" cy="881963"/>
              </a:xfrm>
              <a:custGeom>
                <a:avLst/>
                <a:gdLst/>
                <a:ahLst/>
                <a:cxnLst/>
                <a:rect l="l" t="t" r="r" b="b"/>
                <a:pathLst>
                  <a:path w="846845" h="881963">
                    <a:moveTo>
                      <a:pt x="722385" y="881963"/>
                    </a:moveTo>
                    <a:lnTo>
                      <a:pt x="124460" y="881963"/>
                    </a:lnTo>
                    <a:cubicBezTo>
                      <a:pt x="55880" y="881963"/>
                      <a:pt x="0" y="826083"/>
                      <a:pt x="0" y="7575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22385" y="0"/>
                    </a:lnTo>
                    <a:cubicBezTo>
                      <a:pt x="790965" y="0"/>
                      <a:pt x="846845" y="55880"/>
                      <a:pt x="846845" y="124460"/>
                    </a:cubicBezTo>
                    <a:lnTo>
                      <a:pt x="846845" y="757503"/>
                    </a:lnTo>
                    <a:cubicBezTo>
                      <a:pt x="846845" y="826083"/>
                      <a:pt x="790965" y="881963"/>
                      <a:pt x="722385" y="881963"/>
                    </a:cubicBezTo>
                    <a:close/>
                  </a:path>
                </a:pathLst>
              </a:custGeom>
              <a:solidFill>
                <a:srgbClr val="660087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89" name="Group 89"/>
            <p:cNvGrpSpPr/>
            <p:nvPr/>
          </p:nvGrpSpPr>
          <p:grpSpPr>
            <a:xfrm>
              <a:off x="408732" y="983278"/>
              <a:ext cx="3642961" cy="2357930"/>
              <a:chOff x="0" y="0"/>
              <a:chExt cx="3350053" cy="2168344"/>
            </a:xfrm>
          </p:grpSpPr>
          <p:sp>
            <p:nvSpPr>
              <p:cNvPr id="90" name="Freeform 90"/>
              <p:cNvSpPr/>
              <p:nvPr/>
            </p:nvSpPr>
            <p:spPr>
              <a:xfrm>
                <a:off x="0" y="0"/>
                <a:ext cx="3350053" cy="2168344"/>
              </a:xfrm>
              <a:custGeom>
                <a:avLst/>
                <a:gdLst/>
                <a:ahLst/>
                <a:cxnLst/>
                <a:rect l="l" t="t" r="r" b="b"/>
                <a:pathLst>
                  <a:path w="3350053" h="2168344">
                    <a:moveTo>
                      <a:pt x="3225593" y="2168344"/>
                    </a:moveTo>
                    <a:lnTo>
                      <a:pt x="124460" y="2168344"/>
                    </a:lnTo>
                    <a:cubicBezTo>
                      <a:pt x="55880" y="2168344"/>
                      <a:pt x="0" y="2112464"/>
                      <a:pt x="0" y="204388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225593" y="0"/>
                    </a:lnTo>
                    <a:cubicBezTo>
                      <a:pt x="3294173" y="0"/>
                      <a:pt x="3350053" y="55880"/>
                      <a:pt x="3350053" y="124460"/>
                    </a:cubicBezTo>
                    <a:lnTo>
                      <a:pt x="3350053" y="2043884"/>
                    </a:lnTo>
                    <a:cubicBezTo>
                      <a:pt x="3350053" y="2112464"/>
                      <a:pt x="3294173" y="2168344"/>
                      <a:pt x="3225593" y="2168344"/>
                    </a:cubicBezTo>
                    <a:close/>
                  </a:path>
                </a:pathLst>
              </a:custGeom>
              <a:solidFill>
                <a:srgbClr val="660087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91" name="Group 91"/>
            <p:cNvGrpSpPr/>
            <p:nvPr/>
          </p:nvGrpSpPr>
          <p:grpSpPr>
            <a:xfrm>
              <a:off x="2159354" y="320971"/>
              <a:ext cx="1610855" cy="683694"/>
              <a:chOff x="0" y="0"/>
              <a:chExt cx="1701575" cy="722198"/>
            </a:xfrm>
          </p:grpSpPr>
          <p:sp>
            <p:nvSpPr>
              <p:cNvPr id="92" name="Freeform 92"/>
              <p:cNvSpPr/>
              <p:nvPr/>
            </p:nvSpPr>
            <p:spPr>
              <a:xfrm>
                <a:off x="0" y="0"/>
                <a:ext cx="1701575" cy="722199"/>
              </a:xfrm>
              <a:custGeom>
                <a:avLst/>
                <a:gdLst/>
                <a:ahLst/>
                <a:cxnLst/>
                <a:rect l="l" t="t" r="r" b="b"/>
                <a:pathLst>
                  <a:path w="1701575" h="722199">
                    <a:moveTo>
                      <a:pt x="1577115" y="722198"/>
                    </a:moveTo>
                    <a:lnTo>
                      <a:pt x="124460" y="722198"/>
                    </a:lnTo>
                    <a:cubicBezTo>
                      <a:pt x="55880" y="722198"/>
                      <a:pt x="0" y="666318"/>
                      <a:pt x="0" y="59773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577115" y="0"/>
                    </a:lnTo>
                    <a:cubicBezTo>
                      <a:pt x="1645695" y="0"/>
                      <a:pt x="1701575" y="55880"/>
                      <a:pt x="1701575" y="124460"/>
                    </a:cubicBezTo>
                    <a:lnTo>
                      <a:pt x="1701575" y="597739"/>
                    </a:lnTo>
                    <a:cubicBezTo>
                      <a:pt x="1701575" y="666318"/>
                      <a:pt x="1645695" y="722199"/>
                      <a:pt x="1577115" y="722199"/>
                    </a:cubicBezTo>
                    <a:close/>
                  </a:path>
                </a:pathLst>
              </a:custGeom>
              <a:solidFill>
                <a:srgbClr val="660087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93" name="Group 93"/>
            <p:cNvGrpSpPr/>
            <p:nvPr/>
          </p:nvGrpSpPr>
          <p:grpSpPr>
            <a:xfrm>
              <a:off x="2725210" y="1104635"/>
              <a:ext cx="1554383" cy="2011954"/>
              <a:chOff x="0" y="0"/>
              <a:chExt cx="1641923" cy="2125263"/>
            </a:xfrm>
          </p:grpSpPr>
          <p:sp>
            <p:nvSpPr>
              <p:cNvPr id="94" name="Freeform 94"/>
              <p:cNvSpPr/>
              <p:nvPr/>
            </p:nvSpPr>
            <p:spPr>
              <a:xfrm>
                <a:off x="0" y="0"/>
                <a:ext cx="1641923" cy="2125263"/>
              </a:xfrm>
              <a:custGeom>
                <a:avLst/>
                <a:gdLst/>
                <a:ahLst/>
                <a:cxnLst/>
                <a:rect l="l" t="t" r="r" b="b"/>
                <a:pathLst>
                  <a:path w="1641923" h="2125263">
                    <a:moveTo>
                      <a:pt x="1517463" y="2125263"/>
                    </a:moveTo>
                    <a:lnTo>
                      <a:pt x="124460" y="2125263"/>
                    </a:lnTo>
                    <a:cubicBezTo>
                      <a:pt x="55880" y="2125263"/>
                      <a:pt x="0" y="2069383"/>
                      <a:pt x="0" y="20008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517463" y="0"/>
                    </a:lnTo>
                    <a:cubicBezTo>
                      <a:pt x="1586043" y="0"/>
                      <a:pt x="1641923" y="55880"/>
                      <a:pt x="1641923" y="124460"/>
                    </a:cubicBezTo>
                    <a:lnTo>
                      <a:pt x="1641923" y="2000803"/>
                    </a:lnTo>
                    <a:cubicBezTo>
                      <a:pt x="1641923" y="2069383"/>
                      <a:pt x="1586043" y="2125263"/>
                      <a:pt x="1517463" y="2125263"/>
                    </a:cubicBezTo>
                    <a:close/>
                  </a:path>
                </a:pathLst>
              </a:custGeom>
              <a:solidFill>
                <a:srgbClr val="660087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95" name="Group 95"/>
            <p:cNvGrpSpPr/>
            <p:nvPr/>
          </p:nvGrpSpPr>
          <p:grpSpPr>
            <a:xfrm>
              <a:off x="675829" y="2769730"/>
              <a:ext cx="1685949" cy="678108"/>
              <a:chOff x="0" y="0"/>
              <a:chExt cx="1641923" cy="660400"/>
            </a:xfrm>
          </p:grpSpPr>
          <p:sp>
            <p:nvSpPr>
              <p:cNvPr id="96" name="Freeform 96"/>
              <p:cNvSpPr/>
              <p:nvPr/>
            </p:nvSpPr>
            <p:spPr>
              <a:xfrm>
                <a:off x="0" y="0"/>
                <a:ext cx="1641923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1641923" h="660400">
                    <a:moveTo>
                      <a:pt x="1517463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517463" y="0"/>
                    </a:lnTo>
                    <a:cubicBezTo>
                      <a:pt x="1586043" y="0"/>
                      <a:pt x="1641923" y="55880"/>
                      <a:pt x="1641923" y="124460"/>
                    </a:cubicBezTo>
                    <a:lnTo>
                      <a:pt x="1641923" y="535940"/>
                    </a:lnTo>
                    <a:cubicBezTo>
                      <a:pt x="1641923" y="604520"/>
                      <a:pt x="1586043" y="660400"/>
                      <a:pt x="1517463" y="660400"/>
                    </a:cubicBezTo>
                    <a:close/>
                  </a:path>
                </a:pathLst>
              </a:custGeom>
              <a:solidFill>
                <a:srgbClr val="660087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97" name="Group 97"/>
            <p:cNvGrpSpPr/>
            <p:nvPr/>
          </p:nvGrpSpPr>
          <p:grpSpPr>
            <a:xfrm>
              <a:off x="337917" y="1004666"/>
              <a:ext cx="943373" cy="878164"/>
              <a:chOff x="0" y="0"/>
              <a:chExt cx="918738" cy="855232"/>
            </a:xfrm>
          </p:grpSpPr>
          <p:sp>
            <p:nvSpPr>
              <p:cNvPr id="98" name="Freeform 98"/>
              <p:cNvSpPr/>
              <p:nvPr/>
            </p:nvSpPr>
            <p:spPr>
              <a:xfrm>
                <a:off x="0" y="0"/>
                <a:ext cx="918738" cy="855232"/>
              </a:xfrm>
              <a:custGeom>
                <a:avLst/>
                <a:gdLst/>
                <a:ahLst/>
                <a:cxnLst/>
                <a:rect l="l" t="t" r="r" b="b"/>
                <a:pathLst>
                  <a:path w="918738" h="855232">
                    <a:moveTo>
                      <a:pt x="794278" y="855232"/>
                    </a:moveTo>
                    <a:lnTo>
                      <a:pt x="124460" y="855232"/>
                    </a:lnTo>
                    <a:cubicBezTo>
                      <a:pt x="55880" y="855232"/>
                      <a:pt x="0" y="799352"/>
                      <a:pt x="0" y="73077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94278" y="0"/>
                    </a:lnTo>
                    <a:cubicBezTo>
                      <a:pt x="862858" y="0"/>
                      <a:pt x="918738" y="55880"/>
                      <a:pt x="918738" y="124460"/>
                    </a:cubicBezTo>
                    <a:lnTo>
                      <a:pt x="918738" y="730772"/>
                    </a:lnTo>
                    <a:cubicBezTo>
                      <a:pt x="918738" y="799352"/>
                      <a:pt x="862858" y="855232"/>
                      <a:pt x="794278" y="855232"/>
                    </a:cubicBezTo>
                    <a:close/>
                  </a:path>
                </a:pathLst>
              </a:custGeom>
              <a:solidFill>
                <a:srgbClr val="660087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99" name="Group 99"/>
            <p:cNvGrpSpPr/>
            <p:nvPr/>
          </p:nvGrpSpPr>
          <p:grpSpPr>
            <a:xfrm>
              <a:off x="2725210" y="2569674"/>
              <a:ext cx="777192" cy="878164"/>
              <a:chOff x="0" y="0"/>
              <a:chExt cx="756897" cy="855232"/>
            </a:xfrm>
          </p:grpSpPr>
          <p:sp>
            <p:nvSpPr>
              <p:cNvPr id="100" name="Freeform 100"/>
              <p:cNvSpPr/>
              <p:nvPr/>
            </p:nvSpPr>
            <p:spPr>
              <a:xfrm>
                <a:off x="0" y="0"/>
                <a:ext cx="756897" cy="855232"/>
              </a:xfrm>
              <a:custGeom>
                <a:avLst/>
                <a:gdLst/>
                <a:ahLst/>
                <a:cxnLst/>
                <a:rect l="l" t="t" r="r" b="b"/>
                <a:pathLst>
                  <a:path w="756897" h="855232">
                    <a:moveTo>
                      <a:pt x="632437" y="855232"/>
                    </a:moveTo>
                    <a:lnTo>
                      <a:pt x="124460" y="855232"/>
                    </a:lnTo>
                    <a:cubicBezTo>
                      <a:pt x="55880" y="855232"/>
                      <a:pt x="0" y="799352"/>
                      <a:pt x="0" y="73077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632437" y="0"/>
                    </a:lnTo>
                    <a:cubicBezTo>
                      <a:pt x="701017" y="0"/>
                      <a:pt x="756897" y="55880"/>
                      <a:pt x="756897" y="124460"/>
                    </a:cubicBezTo>
                    <a:lnTo>
                      <a:pt x="756897" y="730772"/>
                    </a:lnTo>
                    <a:cubicBezTo>
                      <a:pt x="756897" y="799352"/>
                      <a:pt x="701017" y="855232"/>
                      <a:pt x="632437" y="855232"/>
                    </a:cubicBezTo>
                    <a:close/>
                  </a:path>
                </a:pathLst>
              </a:custGeom>
              <a:solidFill>
                <a:srgbClr val="660087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01" name="Group 101"/>
            <p:cNvGrpSpPr/>
            <p:nvPr/>
          </p:nvGrpSpPr>
          <p:grpSpPr>
            <a:xfrm rot="-4719905">
              <a:off x="19205" y="250894"/>
              <a:ext cx="1326178" cy="993860"/>
              <a:chOff x="0" y="0"/>
              <a:chExt cx="4515176" cy="3383750"/>
            </a:xfrm>
          </p:grpSpPr>
          <p:sp>
            <p:nvSpPr>
              <p:cNvPr id="102" name="Freeform 102"/>
              <p:cNvSpPr/>
              <p:nvPr/>
            </p:nvSpPr>
            <p:spPr>
              <a:xfrm>
                <a:off x="0" y="0"/>
                <a:ext cx="4515176" cy="3383750"/>
              </a:xfrm>
              <a:custGeom>
                <a:avLst/>
                <a:gdLst/>
                <a:ahLst/>
                <a:cxnLst/>
                <a:rect l="l" t="t" r="r" b="b"/>
                <a:pathLst>
                  <a:path w="4515176" h="3383750">
                    <a:moveTo>
                      <a:pt x="4515176" y="3383750"/>
                    </a:moveTo>
                    <a:lnTo>
                      <a:pt x="0" y="3383750"/>
                    </a:lnTo>
                    <a:lnTo>
                      <a:pt x="0" y="0"/>
                    </a:lnTo>
                    <a:lnTo>
                      <a:pt x="4515176" y="3383750"/>
                    </a:lnTo>
                    <a:close/>
                  </a:path>
                </a:pathLst>
              </a:custGeom>
              <a:solidFill>
                <a:srgbClr val="660087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03" name="Group 103"/>
            <p:cNvGrpSpPr/>
            <p:nvPr/>
          </p:nvGrpSpPr>
          <p:grpSpPr>
            <a:xfrm rot="816389">
              <a:off x="3585433" y="440961"/>
              <a:ext cx="1120247" cy="839532"/>
              <a:chOff x="0" y="0"/>
              <a:chExt cx="4515176" cy="3383750"/>
            </a:xfrm>
          </p:grpSpPr>
          <p:sp>
            <p:nvSpPr>
              <p:cNvPr id="104" name="Freeform 104"/>
              <p:cNvSpPr/>
              <p:nvPr/>
            </p:nvSpPr>
            <p:spPr>
              <a:xfrm>
                <a:off x="0" y="0"/>
                <a:ext cx="4515176" cy="3383750"/>
              </a:xfrm>
              <a:custGeom>
                <a:avLst/>
                <a:gdLst/>
                <a:ahLst/>
                <a:cxnLst/>
                <a:rect l="l" t="t" r="r" b="b"/>
                <a:pathLst>
                  <a:path w="4515176" h="3383750">
                    <a:moveTo>
                      <a:pt x="4515176" y="3383750"/>
                    </a:moveTo>
                    <a:lnTo>
                      <a:pt x="0" y="3383750"/>
                    </a:lnTo>
                    <a:lnTo>
                      <a:pt x="0" y="0"/>
                    </a:lnTo>
                    <a:lnTo>
                      <a:pt x="4515176" y="3383750"/>
                    </a:lnTo>
                    <a:close/>
                  </a:path>
                </a:pathLst>
              </a:custGeom>
              <a:solidFill>
                <a:srgbClr val="660087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05" name="Group 105"/>
            <p:cNvGrpSpPr/>
            <p:nvPr/>
          </p:nvGrpSpPr>
          <p:grpSpPr>
            <a:xfrm>
              <a:off x="790641" y="720419"/>
              <a:ext cx="2324821" cy="2324821"/>
              <a:chOff x="0" y="0"/>
              <a:chExt cx="1913890" cy="1913890"/>
            </a:xfrm>
          </p:grpSpPr>
          <p:sp>
            <p:nvSpPr>
              <p:cNvPr id="106" name="Freeform 106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660087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07" name="Group 107"/>
            <p:cNvGrpSpPr/>
            <p:nvPr/>
          </p:nvGrpSpPr>
          <p:grpSpPr>
            <a:xfrm>
              <a:off x="384950" y="1704921"/>
              <a:ext cx="811381" cy="811381"/>
              <a:chOff x="0" y="0"/>
              <a:chExt cx="1913890" cy="1913890"/>
            </a:xfrm>
          </p:grpSpPr>
          <p:sp>
            <p:nvSpPr>
              <p:cNvPr id="108" name="Freeform 108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660087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09" name="Group 109"/>
            <p:cNvGrpSpPr/>
            <p:nvPr/>
          </p:nvGrpSpPr>
          <p:grpSpPr>
            <a:xfrm>
              <a:off x="3468213" y="2435288"/>
              <a:ext cx="811381" cy="811381"/>
              <a:chOff x="0" y="0"/>
              <a:chExt cx="1913890" cy="1913890"/>
            </a:xfrm>
          </p:grpSpPr>
          <p:sp>
            <p:nvSpPr>
              <p:cNvPr id="110" name="Freeform 110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660087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11" name="Group 111"/>
            <p:cNvGrpSpPr/>
            <p:nvPr/>
          </p:nvGrpSpPr>
          <p:grpSpPr>
            <a:xfrm>
              <a:off x="3334175" y="2516303"/>
              <a:ext cx="811381" cy="811381"/>
              <a:chOff x="0" y="0"/>
              <a:chExt cx="1913890" cy="1913890"/>
            </a:xfrm>
          </p:grpSpPr>
          <p:sp>
            <p:nvSpPr>
              <p:cNvPr id="112" name="Freeform 112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660087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13" name="Group 113"/>
            <p:cNvGrpSpPr/>
            <p:nvPr/>
          </p:nvGrpSpPr>
          <p:grpSpPr>
            <a:xfrm>
              <a:off x="2153401" y="257128"/>
              <a:ext cx="811381" cy="811381"/>
              <a:chOff x="0" y="0"/>
              <a:chExt cx="1913890" cy="1913890"/>
            </a:xfrm>
          </p:grpSpPr>
          <p:sp>
            <p:nvSpPr>
              <p:cNvPr id="114" name="Freeform 114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660087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15" name="Group 115"/>
            <p:cNvGrpSpPr/>
            <p:nvPr/>
          </p:nvGrpSpPr>
          <p:grpSpPr>
            <a:xfrm>
              <a:off x="4195792" y="1276143"/>
              <a:ext cx="324560" cy="167604"/>
              <a:chOff x="0" y="0"/>
              <a:chExt cx="3706177" cy="1913890"/>
            </a:xfrm>
          </p:grpSpPr>
          <p:sp>
            <p:nvSpPr>
              <p:cNvPr id="116" name="Freeform 116"/>
              <p:cNvSpPr/>
              <p:nvPr/>
            </p:nvSpPr>
            <p:spPr>
              <a:xfrm>
                <a:off x="0" y="0"/>
                <a:ext cx="3706177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3706177" h="1913890">
                    <a:moveTo>
                      <a:pt x="0" y="0"/>
                    </a:moveTo>
                    <a:lnTo>
                      <a:pt x="3706177" y="0"/>
                    </a:lnTo>
                    <a:lnTo>
                      <a:pt x="3706177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660087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17" name="Freeform 117"/>
            <p:cNvSpPr/>
            <p:nvPr/>
          </p:nvSpPr>
          <p:spPr>
            <a:xfrm>
              <a:off x="0" y="171601"/>
              <a:ext cx="4632766" cy="3422456"/>
            </a:xfrm>
            <a:custGeom>
              <a:avLst/>
              <a:gdLst/>
              <a:ahLst/>
              <a:cxnLst/>
              <a:rect l="l" t="t" r="r" b="b"/>
              <a:pathLst>
                <a:path w="4632766" h="3422456">
                  <a:moveTo>
                    <a:pt x="0" y="0"/>
                  </a:moveTo>
                  <a:lnTo>
                    <a:pt x="4632766" y="0"/>
                  </a:lnTo>
                  <a:lnTo>
                    <a:pt x="4632766" y="3422456"/>
                  </a:lnTo>
                  <a:lnTo>
                    <a:pt x="0" y="3422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8" name="Freeform 118"/>
          <p:cNvSpPr/>
          <p:nvPr/>
        </p:nvSpPr>
        <p:spPr>
          <a:xfrm>
            <a:off x="15626024" y="7989778"/>
            <a:ext cx="1038142" cy="1644581"/>
          </a:xfrm>
          <a:custGeom>
            <a:avLst/>
            <a:gdLst/>
            <a:ahLst/>
            <a:cxnLst/>
            <a:rect l="l" t="t" r="r" b="b"/>
            <a:pathLst>
              <a:path w="1038142" h="1644581">
                <a:moveTo>
                  <a:pt x="0" y="0"/>
                </a:moveTo>
                <a:lnTo>
                  <a:pt x="1038142" y="0"/>
                </a:lnTo>
                <a:lnTo>
                  <a:pt x="1038142" y="1644581"/>
                </a:lnTo>
                <a:lnTo>
                  <a:pt x="0" y="16445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19" name="Group 119"/>
          <p:cNvGrpSpPr/>
          <p:nvPr/>
        </p:nvGrpSpPr>
        <p:grpSpPr>
          <a:xfrm>
            <a:off x="4318599" y="5154729"/>
            <a:ext cx="4288945" cy="4791288"/>
            <a:chOff x="0" y="0"/>
            <a:chExt cx="5718594" cy="6388384"/>
          </a:xfrm>
        </p:grpSpPr>
        <p:grpSp>
          <p:nvGrpSpPr>
            <p:cNvPr id="120" name="Group 120"/>
            <p:cNvGrpSpPr>
              <a:grpSpLocks noChangeAspect="1"/>
            </p:cNvGrpSpPr>
            <p:nvPr/>
          </p:nvGrpSpPr>
          <p:grpSpPr>
            <a:xfrm rot="597368">
              <a:off x="451359" y="373845"/>
              <a:ext cx="4815875" cy="5640694"/>
              <a:chOff x="0" y="0"/>
              <a:chExt cx="4597400" cy="5384800"/>
            </a:xfrm>
          </p:grpSpPr>
          <p:sp>
            <p:nvSpPr>
              <p:cNvPr id="121" name="Freeform 121"/>
              <p:cNvSpPr/>
              <p:nvPr/>
            </p:nvSpPr>
            <p:spPr>
              <a:xfrm>
                <a:off x="350520" y="69850"/>
                <a:ext cx="4161790" cy="4737100"/>
              </a:xfrm>
              <a:custGeom>
                <a:avLst/>
                <a:gdLst/>
                <a:ahLst/>
                <a:cxnLst/>
                <a:rect l="l" t="t" r="r" b="b"/>
                <a:pathLst>
                  <a:path w="4161790" h="4737100">
                    <a:moveTo>
                      <a:pt x="4149090" y="327660"/>
                    </a:moveTo>
                    <a:lnTo>
                      <a:pt x="398780" y="1270"/>
                    </a:lnTo>
                    <a:cubicBezTo>
                      <a:pt x="391160" y="0"/>
                      <a:pt x="384810" y="6350"/>
                      <a:pt x="383540" y="13970"/>
                    </a:cubicBezTo>
                    <a:lnTo>
                      <a:pt x="1270" y="4395470"/>
                    </a:lnTo>
                    <a:cubicBezTo>
                      <a:pt x="0" y="4403090"/>
                      <a:pt x="6350" y="4409440"/>
                      <a:pt x="13970" y="4409440"/>
                    </a:cubicBezTo>
                    <a:lnTo>
                      <a:pt x="3764280" y="4735830"/>
                    </a:lnTo>
                    <a:cubicBezTo>
                      <a:pt x="3771900" y="4737100"/>
                      <a:pt x="3778250" y="4730750"/>
                      <a:pt x="3779520" y="4723130"/>
                    </a:cubicBezTo>
                    <a:lnTo>
                      <a:pt x="4161790" y="341630"/>
                    </a:lnTo>
                    <a:cubicBezTo>
                      <a:pt x="4161790" y="335280"/>
                      <a:pt x="4156710" y="328930"/>
                      <a:pt x="4149090" y="327660"/>
                    </a:cubicBezTo>
                    <a:close/>
                    <a:moveTo>
                      <a:pt x="3934460" y="529590"/>
                    </a:moveTo>
                    <a:lnTo>
                      <a:pt x="3652520" y="3763010"/>
                    </a:lnTo>
                    <a:cubicBezTo>
                      <a:pt x="3651250" y="3770630"/>
                      <a:pt x="3644900" y="3775710"/>
                      <a:pt x="3638550" y="3775710"/>
                    </a:cubicBezTo>
                    <a:lnTo>
                      <a:pt x="269240" y="3482340"/>
                    </a:lnTo>
                    <a:cubicBezTo>
                      <a:pt x="261620" y="3481070"/>
                      <a:pt x="256540" y="3474720"/>
                      <a:pt x="256540" y="3468370"/>
                    </a:cubicBezTo>
                    <a:lnTo>
                      <a:pt x="538480" y="233680"/>
                    </a:lnTo>
                    <a:cubicBezTo>
                      <a:pt x="539750" y="226060"/>
                      <a:pt x="546100" y="220980"/>
                      <a:pt x="553720" y="220980"/>
                    </a:cubicBezTo>
                    <a:lnTo>
                      <a:pt x="3921760" y="514350"/>
                    </a:lnTo>
                    <a:cubicBezTo>
                      <a:pt x="3929380" y="515620"/>
                      <a:pt x="3934460" y="521970"/>
                      <a:pt x="3934460" y="529590"/>
                    </a:cubicBezTo>
                    <a:close/>
                  </a:path>
                </a:pathLst>
              </a:custGeom>
              <a:solidFill>
                <a:srgbClr val="F2F1E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" name="Freeform 122"/>
              <p:cNvSpPr/>
              <p:nvPr/>
            </p:nvSpPr>
            <p:spPr>
              <a:xfrm>
                <a:off x="605790" y="289560"/>
                <a:ext cx="3679190" cy="3557270"/>
              </a:xfrm>
              <a:custGeom>
                <a:avLst/>
                <a:gdLst/>
                <a:ahLst/>
                <a:cxnLst/>
                <a:rect l="l" t="t" r="r" b="b"/>
                <a:pathLst>
                  <a:path w="3679190" h="3557270">
                    <a:moveTo>
                      <a:pt x="3666490" y="294640"/>
                    </a:moveTo>
                    <a:lnTo>
                      <a:pt x="297180" y="1270"/>
                    </a:lnTo>
                    <a:cubicBezTo>
                      <a:pt x="289560" y="0"/>
                      <a:pt x="283210" y="6350"/>
                      <a:pt x="281940" y="13970"/>
                    </a:cubicBezTo>
                    <a:lnTo>
                      <a:pt x="1270" y="3247390"/>
                    </a:lnTo>
                    <a:cubicBezTo>
                      <a:pt x="0" y="3255010"/>
                      <a:pt x="6350" y="3261360"/>
                      <a:pt x="13970" y="3262630"/>
                    </a:cubicBezTo>
                    <a:lnTo>
                      <a:pt x="3382010" y="3556000"/>
                    </a:lnTo>
                    <a:cubicBezTo>
                      <a:pt x="3389630" y="3557270"/>
                      <a:pt x="3395980" y="3550920"/>
                      <a:pt x="3397250" y="3543300"/>
                    </a:cubicBezTo>
                    <a:lnTo>
                      <a:pt x="3679190" y="309880"/>
                    </a:lnTo>
                    <a:cubicBezTo>
                      <a:pt x="3679190" y="302260"/>
                      <a:pt x="3674110" y="295910"/>
                      <a:pt x="3666490" y="294640"/>
                    </a:cubicBezTo>
                    <a:close/>
                  </a:path>
                </a:pathLst>
              </a:custGeom>
              <a:blipFill>
                <a:blip r:embed="rId14"/>
                <a:stretch>
                  <a:fillRect l="-22491" r="-22491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" name="Freeform 123"/>
              <p:cNvSpPr/>
              <p:nvPr/>
            </p:nvSpPr>
            <p:spPr>
              <a:xfrm>
                <a:off x="877570" y="289560"/>
                <a:ext cx="3407410" cy="3554730"/>
              </a:xfrm>
              <a:custGeom>
                <a:avLst/>
                <a:gdLst/>
                <a:ahLst/>
                <a:cxnLst/>
                <a:rect l="l" t="t" r="r" b="b"/>
                <a:pathLst>
                  <a:path w="3407410" h="3554730">
                    <a:moveTo>
                      <a:pt x="3407410" y="304800"/>
                    </a:moveTo>
                    <a:cubicBezTo>
                      <a:pt x="3407410" y="304800"/>
                      <a:pt x="3406140" y="297180"/>
                      <a:pt x="3395980" y="294640"/>
                    </a:cubicBezTo>
                    <a:lnTo>
                      <a:pt x="3394710" y="294640"/>
                    </a:lnTo>
                    <a:lnTo>
                      <a:pt x="3383280" y="293370"/>
                    </a:lnTo>
                    <a:lnTo>
                      <a:pt x="15240" y="0"/>
                    </a:lnTo>
                    <a:cubicBezTo>
                      <a:pt x="8890" y="0"/>
                      <a:pt x="1270" y="1270"/>
                      <a:pt x="0" y="8890"/>
                    </a:cubicBezTo>
                    <a:lnTo>
                      <a:pt x="1270" y="15240"/>
                    </a:lnTo>
                    <a:cubicBezTo>
                      <a:pt x="3810" y="12700"/>
                      <a:pt x="8890" y="10160"/>
                      <a:pt x="13970" y="10160"/>
                    </a:cubicBezTo>
                    <a:lnTo>
                      <a:pt x="3393440" y="304800"/>
                    </a:lnTo>
                    <a:lnTo>
                      <a:pt x="3398520" y="304800"/>
                    </a:lnTo>
                    <a:lnTo>
                      <a:pt x="3116580" y="3543300"/>
                    </a:lnTo>
                    <a:cubicBezTo>
                      <a:pt x="3116580" y="3548380"/>
                      <a:pt x="3114040" y="3552190"/>
                      <a:pt x="3110230" y="3554730"/>
                    </a:cubicBezTo>
                    <a:lnTo>
                      <a:pt x="3114040" y="3554730"/>
                    </a:lnTo>
                    <a:cubicBezTo>
                      <a:pt x="3120390" y="3554730"/>
                      <a:pt x="3126740" y="3550920"/>
                      <a:pt x="3126740" y="3544570"/>
                    </a:cubicBezTo>
                    <a:lnTo>
                      <a:pt x="3407410" y="304800"/>
                    </a:lnTo>
                    <a:close/>
                  </a:path>
                </a:pathLst>
              </a:custGeom>
              <a:solidFill>
                <a:srgbClr val="89888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" name="Freeform 124"/>
              <p:cNvSpPr/>
              <p:nvPr/>
            </p:nvSpPr>
            <p:spPr>
              <a:xfrm>
                <a:off x="353060" y="4452620"/>
                <a:ext cx="3789680" cy="356870"/>
              </a:xfrm>
              <a:custGeom>
                <a:avLst/>
                <a:gdLst/>
                <a:ahLst/>
                <a:cxnLst/>
                <a:rect l="l" t="t" r="r" b="b"/>
                <a:pathLst>
                  <a:path w="3789680" h="356870">
                    <a:moveTo>
                      <a:pt x="15240" y="15240"/>
                    </a:moveTo>
                    <a:cubicBezTo>
                      <a:pt x="7620" y="13970"/>
                      <a:pt x="2540" y="7620"/>
                      <a:pt x="2540" y="0"/>
                    </a:cubicBezTo>
                    <a:lnTo>
                      <a:pt x="1270" y="13970"/>
                    </a:lnTo>
                    <a:cubicBezTo>
                      <a:pt x="0" y="21590"/>
                      <a:pt x="6350" y="27940"/>
                      <a:pt x="13970" y="29210"/>
                    </a:cubicBezTo>
                    <a:lnTo>
                      <a:pt x="3780790" y="356870"/>
                    </a:lnTo>
                    <a:cubicBezTo>
                      <a:pt x="3784600" y="356870"/>
                      <a:pt x="3787140" y="355600"/>
                      <a:pt x="3789680" y="354330"/>
                    </a:cubicBezTo>
                    <a:lnTo>
                      <a:pt x="3775710" y="342900"/>
                    </a:lnTo>
                    <a:lnTo>
                      <a:pt x="15240" y="15240"/>
                    </a:lnTo>
                    <a:close/>
                  </a:path>
                </a:pathLst>
              </a:custGeom>
              <a:solidFill>
                <a:srgbClr val="89888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" name="Freeform 125"/>
              <p:cNvSpPr/>
              <p:nvPr/>
            </p:nvSpPr>
            <p:spPr>
              <a:xfrm>
                <a:off x="353060" y="74930"/>
                <a:ext cx="396240" cy="4408170"/>
              </a:xfrm>
              <a:custGeom>
                <a:avLst/>
                <a:gdLst/>
                <a:ahLst/>
                <a:cxnLst/>
                <a:rect l="l" t="t" r="r" b="b"/>
                <a:pathLst>
                  <a:path w="396240" h="4408170">
                    <a:moveTo>
                      <a:pt x="13970" y="4392930"/>
                    </a:moveTo>
                    <a:lnTo>
                      <a:pt x="396240" y="8890"/>
                    </a:lnTo>
                    <a:lnTo>
                      <a:pt x="387350" y="0"/>
                    </a:lnTo>
                    <a:cubicBezTo>
                      <a:pt x="384810" y="1270"/>
                      <a:pt x="383540" y="5080"/>
                      <a:pt x="382270" y="8890"/>
                    </a:cubicBezTo>
                    <a:lnTo>
                      <a:pt x="1270" y="4391660"/>
                    </a:lnTo>
                    <a:cubicBezTo>
                      <a:pt x="0" y="4399280"/>
                      <a:pt x="6350" y="4405630"/>
                      <a:pt x="13970" y="4406900"/>
                    </a:cubicBezTo>
                    <a:lnTo>
                      <a:pt x="27940" y="4408170"/>
                    </a:lnTo>
                    <a:cubicBezTo>
                      <a:pt x="19050" y="4406900"/>
                      <a:pt x="13970" y="4400550"/>
                      <a:pt x="13970" y="4392930"/>
                    </a:cubicBezTo>
                    <a:close/>
                  </a:path>
                </a:pathLst>
              </a:custGeom>
              <a:solidFill>
                <a:srgbClr val="89888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" name="Freeform 126"/>
              <p:cNvSpPr/>
              <p:nvPr/>
            </p:nvSpPr>
            <p:spPr>
              <a:xfrm>
                <a:off x="591820" y="292100"/>
                <a:ext cx="297180" cy="3260090"/>
              </a:xfrm>
              <a:custGeom>
                <a:avLst/>
                <a:gdLst/>
                <a:ahLst/>
                <a:cxnLst/>
                <a:rect l="l" t="t" r="r" b="b"/>
                <a:pathLst>
                  <a:path w="297180" h="3260090">
                    <a:moveTo>
                      <a:pt x="15240" y="3244850"/>
                    </a:moveTo>
                    <a:lnTo>
                      <a:pt x="297180" y="11430"/>
                    </a:lnTo>
                    <a:lnTo>
                      <a:pt x="297180" y="8890"/>
                    </a:lnTo>
                    <a:lnTo>
                      <a:pt x="288290" y="0"/>
                    </a:lnTo>
                    <a:cubicBezTo>
                      <a:pt x="285750" y="2540"/>
                      <a:pt x="283210" y="5080"/>
                      <a:pt x="283210" y="10160"/>
                    </a:cubicBezTo>
                    <a:lnTo>
                      <a:pt x="1270" y="3243580"/>
                    </a:lnTo>
                    <a:cubicBezTo>
                      <a:pt x="0" y="3251200"/>
                      <a:pt x="6350" y="3257550"/>
                      <a:pt x="13970" y="3258820"/>
                    </a:cubicBezTo>
                    <a:lnTo>
                      <a:pt x="27940" y="3260090"/>
                    </a:lnTo>
                    <a:cubicBezTo>
                      <a:pt x="20320" y="3258820"/>
                      <a:pt x="13970" y="3252470"/>
                      <a:pt x="15240" y="324485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" name="Freeform 127"/>
              <p:cNvSpPr/>
              <p:nvPr/>
            </p:nvSpPr>
            <p:spPr>
              <a:xfrm>
                <a:off x="0" y="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/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" name="Freeform 128"/>
              <p:cNvSpPr/>
              <p:nvPr/>
            </p:nvSpPr>
            <p:spPr>
              <a:xfrm>
                <a:off x="593090" y="3526790"/>
                <a:ext cx="3404870" cy="322580"/>
              </a:xfrm>
              <a:custGeom>
                <a:avLst/>
                <a:gdLst/>
                <a:ahLst/>
                <a:cxnLst/>
                <a:rect l="l" t="t" r="r" b="b"/>
                <a:pathLst>
                  <a:path w="3404870" h="322580">
                    <a:moveTo>
                      <a:pt x="3399790" y="308610"/>
                    </a:moveTo>
                    <a:lnTo>
                      <a:pt x="3395980" y="308610"/>
                    </a:lnTo>
                    <a:lnTo>
                      <a:pt x="15240" y="13970"/>
                    </a:lnTo>
                    <a:cubicBezTo>
                      <a:pt x="7620" y="12700"/>
                      <a:pt x="2540" y="6350"/>
                      <a:pt x="2540" y="0"/>
                    </a:cubicBezTo>
                    <a:lnTo>
                      <a:pt x="1270" y="13970"/>
                    </a:lnTo>
                    <a:cubicBezTo>
                      <a:pt x="0" y="21590"/>
                      <a:pt x="6350" y="27940"/>
                      <a:pt x="13970" y="29210"/>
                    </a:cubicBezTo>
                    <a:lnTo>
                      <a:pt x="3394710" y="322580"/>
                    </a:lnTo>
                    <a:cubicBezTo>
                      <a:pt x="3398520" y="322580"/>
                      <a:pt x="3402330" y="321310"/>
                      <a:pt x="3404870" y="318770"/>
                    </a:cubicBezTo>
                    <a:lnTo>
                      <a:pt x="3399790" y="30861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" name="Freeform 129"/>
              <p:cNvSpPr/>
              <p:nvPr/>
            </p:nvSpPr>
            <p:spPr>
              <a:xfrm>
                <a:off x="749300" y="80010"/>
                <a:ext cx="127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3810">
                    <a:moveTo>
                      <a:pt x="0" y="3810"/>
                    </a:moveTo>
                    <a:lnTo>
                      <a:pt x="1270" y="0"/>
                    </a:lnTo>
                    <a:cubicBezTo>
                      <a:pt x="0" y="1270"/>
                      <a:pt x="0" y="2540"/>
                      <a:pt x="0" y="381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" name="Freeform 130"/>
              <p:cNvSpPr/>
              <p:nvPr/>
            </p:nvSpPr>
            <p:spPr>
              <a:xfrm>
                <a:off x="741680" y="71120"/>
                <a:ext cx="3789680" cy="355600"/>
              </a:xfrm>
              <a:custGeom>
                <a:avLst/>
                <a:gdLst/>
                <a:ahLst/>
                <a:cxnLst/>
                <a:rect l="l" t="t" r="r" b="b"/>
                <a:pathLst>
                  <a:path w="3789680" h="355600">
                    <a:moveTo>
                      <a:pt x="3776980" y="327660"/>
                    </a:moveTo>
                    <a:lnTo>
                      <a:pt x="22860" y="1270"/>
                    </a:lnTo>
                    <a:lnTo>
                      <a:pt x="10160" y="0"/>
                    </a:lnTo>
                    <a:cubicBezTo>
                      <a:pt x="6350" y="0"/>
                      <a:pt x="2540" y="1270"/>
                      <a:pt x="0" y="3810"/>
                    </a:cubicBezTo>
                    <a:lnTo>
                      <a:pt x="7620" y="12700"/>
                    </a:lnTo>
                    <a:lnTo>
                      <a:pt x="8890" y="12700"/>
                    </a:lnTo>
                    <a:lnTo>
                      <a:pt x="3775710" y="340360"/>
                    </a:lnTo>
                    <a:cubicBezTo>
                      <a:pt x="3783330" y="341630"/>
                      <a:pt x="3788410" y="347980"/>
                      <a:pt x="3788410" y="355600"/>
                    </a:cubicBezTo>
                    <a:lnTo>
                      <a:pt x="3789680" y="341630"/>
                    </a:lnTo>
                    <a:cubicBezTo>
                      <a:pt x="3789680" y="335280"/>
                      <a:pt x="3784600" y="328930"/>
                      <a:pt x="3776980" y="3276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" name="Freeform 131"/>
              <p:cNvSpPr/>
              <p:nvPr/>
            </p:nvSpPr>
            <p:spPr>
              <a:xfrm>
                <a:off x="4130040" y="408940"/>
                <a:ext cx="400050" cy="439674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4396740">
                    <a:moveTo>
                      <a:pt x="19050" y="4387850"/>
                    </a:moveTo>
                    <a:lnTo>
                      <a:pt x="400050" y="13970"/>
                    </a:lnTo>
                    <a:cubicBezTo>
                      <a:pt x="400050" y="13970"/>
                      <a:pt x="392430" y="5080"/>
                      <a:pt x="389890" y="2540"/>
                    </a:cubicBezTo>
                    <a:cubicBezTo>
                      <a:pt x="389890" y="2540"/>
                      <a:pt x="387350" y="0"/>
                      <a:pt x="382270" y="0"/>
                    </a:cubicBezTo>
                    <a:lnTo>
                      <a:pt x="0" y="4385310"/>
                    </a:lnTo>
                    <a:lnTo>
                      <a:pt x="13970" y="4396740"/>
                    </a:lnTo>
                    <a:cubicBezTo>
                      <a:pt x="16510" y="4395470"/>
                      <a:pt x="19050" y="4391660"/>
                      <a:pt x="19050" y="438785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" name="Freeform 132"/>
              <p:cNvSpPr/>
              <p:nvPr/>
            </p:nvSpPr>
            <p:spPr>
              <a:xfrm>
                <a:off x="78740" y="900430"/>
                <a:ext cx="3792220" cy="4425950"/>
              </a:xfrm>
              <a:custGeom>
                <a:avLst/>
                <a:gdLst/>
                <a:ahLst/>
                <a:cxnLst/>
                <a:rect l="l" t="t" r="r" b="b"/>
                <a:pathLst>
                  <a:path w="3792220" h="4425950">
                    <a:moveTo>
                      <a:pt x="3778250" y="0"/>
                    </a:moveTo>
                    <a:lnTo>
                      <a:pt x="13970" y="0"/>
                    </a:lnTo>
                    <a:cubicBezTo>
                      <a:pt x="6350" y="0"/>
                      <a:pt x="0" y="6350"/>
                      <a:pt x="0" y="13970"/>
                    </a:cubicBezTo>
                    <a:lnTo>
                      <a:pt x="0" y="4411980"/>
                    </a:lnTo>
                    <a:cubicBezTo>
                      <a:pt x="0" y="4419600"/>
                      <a:pt x="6350" y="4425950"/>
                      <a:pt x="13970" y="4425950"/>
                    </a:cubicBezTo>
                    <a:lnTo>
                      <a:pt x="3778250" y="4425950"/>
                    </a:lnTo>
                    <a:cubicBezTo>
                      <a:pt x="3785870" y="4425950"/>
                      <a:pt x="3792220" y="4419600"/>
                      <a:pt x="3792220" y="4411980"/>
                    </a:cubicBezTo>
                    <a:lnTo>
                      <a:pt x="3792220" y="12700"/>
                    </a:lnTo>
                    <a:cubicBezTo>
                      <a:pt x="3792220" y="5080"/>
                      <a:pt x="3785870" y="0"/>
                      <a:pt x="3778250" y="0"/>
                    </a:cubicBezTo>
                    <a:close/>
                    <a:moveTo>
                      <a:pt x="3582670" y="218440"/>
                    </a:moveTo>
                    <a:lnTo>
                      <a:pt x="3582670" y="3464560"/>
                    </a:lnTo>
                    <a:cubicBezTo>
                      <a:pt x="3582670" y="3472180"/>
                      <a:pt x="3576320" y="3478530"/>
                      <a:pt x="3568700" y="3478530"/>
                    </a:cubicBezTo>
                    <a:lnTo>
                      <a:pt x="186690" y="3478530"/>
                    </a:lnTo>
                    <a:cubicBezTo>
                      <a:pt x="179070" y="3478530"/>
                      <a:pt x="172720" y="3472180"/>
                      <a:pt x="172720" y="3464560"/>
                    </a:cubicBezTo>
                    <a:lnTo>
                      <a:pt x="172720" y="218440"/>
                    </a:lnTo>
                    <a:cubicBezTo>
                      <a:pt x="172720" y="210820"/>
                      <a:pt x="179070" y="204470"/>
                      <a:pt x="186690" y="204470"/>
                    </a:cubicBezTo>
                    <a:lnTo>
                      <a:pt x="3568700" y="204470"/>
                    </a:lnTo>
                    <a:cubicBezTo>
                      <a:pt x="3576320" y="204470"/>
                      <a:pt x="3582670" y="210820"/>
                      <a:pt x="3582670" y="218440"/>
                    </a:cubicBezTo>
                    <a:close/>
                  </a:path>
                </a:pathLst>
              </a:custGeom>
              <a:solidFill>
                <a:srgbClr val="F2F1E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" name="Freeform 133"/>
              <p:cNvSpPr/>
              <p:nvPr/>
            </p:nvSpPr>
            <p:spPr>
              <a:xfrm>
                <a:off x="251460" y="1104900"/>
                <a:ext cx="3409950" cy="3274060"/>
              </a:xfrm>
              <a:custGeom>
                <a:avLst/>
                <a:gdLst/>
                <a:ahLst/>
                <a:cxnLst/>
                <a:rect l="l" t="t" r="r" b="b"/>
                <a:pathLst>
                  <a:path w="3409950" h="3274060">
                    <a:moveTo>
                      <a:pt x="3395980" y="0"/>
                    </a:moveTo>
                    <a:lnTo>
                      <a:pt x="13970" y="0"/>
                    </a:lnTo>
                    <a:cubicBezTo>
                      <a:pt x="6350" y="0"/>
                      <a:pt x="0" y="6350"/>
                      <a:pt x="0" y="13970"/>
                    </a:cubicBezTo>
                    <a:lnTo>
                      <a:pt x="0" y="3260090"/>
                    </a:lnTo>
                    <a:cubicBezTo>
                      <a:pt x="0" y="3267710"/>
                      <a:pt x="6350" y="3274060"/>
                      <a:pt x="13970" y="3274060"/>
                    </a:cubicBezTo>
                    <a:lnTo>
                      <a:pt x="3395980" y="3274060"/>
                    </a:lnTo>
                    <a:cubicBezTo>
                      <a:pt x="3403600" y="3274060"/>
                      <a:pt x="3409950" y="3267710"/>
                      <a:pt x="3409950" y="3260090"/>
                    </a:cubicBezTo>
                    <a:lnTo>
                      <a:pt x="3409950" y="13970"/>
                    </a:lnTo>
                    <a:cubicBezTo>
                      <a:pt x="3409950" y="6350"/>
                      <a:pt x="3403600" y="0"/>
                      <a:pt x="3395980" y="0"/>
                    </a:cubicBezTo>
                    <a:close/>
                  </a:path>
                </a:pathLst>
              </a:custGeom>
              <a:blipFill>
                <a:blip r:embed="rId15"/>
                <a:stretch>
                  <a:fillRect l="-31214" r="-12718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" name="Freeform 134"/>
              <p:cNvSpPr/>
              <p:nvPr/>
            </p:nvSpPr>
            <p:spPr>
              <a:xfrm>
                <a:off x="240030" y="1106170"/>
                <a:ext cx="3421380" cy="3274060"/>
              </a:xfrm>
              <a:custGeom>
                <a:avLst/>
                <a:gdLst/>
                <a:ahLst/>
                <a:cxnLst/>
                <a:rect l="l" t="t" r="r" b="b"/>
                <a:pathLst>
                  <a:path w="3421380" h="3274060">
                    <a:moveTo>
                      <a:pt x="3421380" y="8890"/>
                    </a:moveTo>
                    <a:cubicBezTo>
                      <a:pt x="3421380" y="8890"/>
                      <a:pt x="3418840" y="1270"/>
                      <a:pt x="3408680" y="0"/>
                    </a:cubicBezTo>
                    <a:lnTo>
                      <a:pt x="13970" y="0"/>
                    </a:lnTo>
                    <a:cubicBezTo>
                      <a:pt x="7620" y="0"/>
                      <a:pt x="0" y="2540"/>
                      <a:pt x="0" y="10160"/>
                    </a:cubicBezTo>
                    <a:lnTo>
                      <a:pt x="2540" y="16510"/>
                    </a:lnTo>
                    <a:cubicBezTo>
                      <a:pt x="5080" y="12700"/>
                      <a:pt x="10160" y="11430"/>
                      <a:pt x="13970" y="11430"/>
                    </a:cubicBezTo>
                    <a:lnTo>
                      <a:pt x="3411220" y="11430"/>
                    </a:lnTo>
                    <a:lnTo>
                      <a:pt x="3411220" y="3262630"/>
                    </a:lnTo>
                    <a:cubicBezTo>
                      <a:pt x="3411220" y="3267710"/>
                      <a:pt x="3408680" y="3271520"/>
                      <a:pt x="3406140" y="3274060"/>
                    </a:cubicBezTo>
                    <a:lnTo>
                      <a:pt x="3409950" y="3274060"/>
                    </a:lnTo>
                    <a:cubicBezTo>
                      <a:pt x="3416300" y="3274060"/>
                      <a:pt x="3421380" y="3268980"/>
                      <a:pt x="3421380" y="3262630"/>
                    </a:cubicBezTo>
                    <a:lnTo>
                      <a:pt x="3421380" y="8890"/>
                    </a:lnTo>
                    <a:close/>
                  </a:path>
                </a:pathLst>
              </a:custGeom>
              <a:solidFill>
                <a:srgbClr val="89888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" name="Freeform 135"/>
              <p:cNvSpPr/>
              <p:nvPr/>
            </p:nvSpPr>
            <p:spPr>
              <a:xfrm>
                <a:off x="81280" y="5299710"/>
                <a:ext cx="3804920" cy="27940"/>
              </a:xfrm>
              <a:custGeom>
                <a:avLst/>
                <a:gdLst/>
                <a:ahLst/>
                <a:cxnLst/>
                <a:rect l="l" t="t" r="r" b="b"/>
                <a:pathLst>
                  <a:path w="3804920" h="27940">
                    <a:moveTo>
                      <a:pt x="13970" y="13970"/>
                    </a:moveTo>
                    <a:cubicBezTo>
                      <a:pt x="6350" y="13970"/>
                      <a:pt x="0" y="7620"/>
                      <a:pt x="0" y="0"/>
                    </a:cubicBezTo>
                    <a:lnTo>
                      <a:pt x="0" y="13970"/>
                    </a:lnTo>
                    <a:cubicBezTo>
                      <a:pt x="0" y="21590"/>
                      <a:pt x="6350" y="27940"/>
                      <a:pt x="13970" y="27940"/>
                    </a:cubicBezTo>
                    <a:lnTo>
                      <a:pt x="3796030" y="27940"/>
                    </a:lnTo>
                    <a:cubicBezTo>
                      <a:pt x="3799840" y="27940"/>
                      <a:pt x="3802380" y="26670"/>
                      <a:pt x="3804920" y="24130"/>
                    </a:cubicBezTo>
                    <a:lnTo>
                      <a:pt x="3790950" y="13970"/>
                    </a:lnTo>
                    <a:lnTo>
                      <a:pt x="13970" y="13970"/>
                    </a:lnTo>
                    <a:close/>
                  </a:path>
                </a:pathLst>
              </a:custGeom>
              <a:solidFill>
                <a:srgbClr val="89888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" name="Freeform 136"/>
              <p:cNvSpPr/>
              <p:nvPr/>
            </p:nvSpPr>
            <p:spPr>
              <a:xfrm>
                <a:off x="81280" y="904240"/>
                <a:ext cx="27940" cy="442214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4422140">
                    <a:moveTo>
                      <a:pt x="12700" y="4409440"/>
                    </a:moveTo>
                    <a:lnTo>
                      <a:pt x="12700" y="8890"/>
                    </a:lnTo>
                    <a:lnTo>
                      <a:pt x="3810" y="0"/>
                    </a:lnTo>
                    <a:cubicBezTo>
                      <a:pt x="1270" y="2540"/>
                      <a:pt x="0" y="5080"/>
                      <a:pt x="0" y="8890"/>
                    </a:cubicBezTo>
                    <a:lnTo>
                      <a:pt x="0" y="4408170"/>
                    </a:lnTo>
                    <a:cubicBezTo>
                      <a:pt x="0" y="4415790"/>
                      <a:pt x="6350" y="4422140"/>
                      <a:pt x="13970" y="4422140"/>
                    </a:cubicBezTo>
                    <a:lnTo>
                      <a:pt x="27940" y="4422140"/>
                    </a:lnTo>
                    <a:cubicBezTo>
                      <a:pt x="19050" y="4422140"/>
                      <a:pt x="12700" y="4415790"/>
                      <a:pt x="12700" y="4409440"/>
                    </a:cubicBezTo>
                    <a:close/>
                  </a:path>
                </a:pathLst>
              </a:custGeom>
              <a:solidFill>
                <a:srgbClr val="89888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" name="Freeform 137"/>
              <p:cNvSpPr/>
              <p:nvPr/>
            </p:nvSpPr>
            <p:spPr>
              <a:xfrm>
                <a:off x="238760" y="1108710"/>
                <a:ext cx="27940" cy="327025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3270250">
                    <a:moveTo>
                      <a:pt x="12700" y="3256280"/>
                    </a:moveTo>
                    <a:lnTo>
                      <a:pt x="12700" y="7620"/>
                    </a:lnTo>
                    <a:lnTo>
                      <a:pt x="3810" y="0"/>
                    </a:lnTo>
                    <a:cubicBezTo>
                      <a:pt x="1270" y="2540"/>
                      <a:pt x="0" y="6350"/>
                      <a:pt x="0" y="10160"/>
                    </a:cubicBezTo>
                    <a:lnTo>
                      <a:pt x="0" y="3256280"/>
                    </a:lnTo>
                    <a:cubicBezTo>
                      <a:pt x="0" y="3263900"/>
                      <a:pt x="6350" y="3270250"/>
                      <a:pt x="13970" y="3270250"/>
                    </a:cubicBezTo>
                    <a:lnTo>
                      <a:pt x="27940" y="3270250"/>
                    </a:lnTo>
                    <a:cubicBezTo>
                      <a:pt x="19050" y="3270250"/>
                      <a:pt x="12700" y="3263900"/>
                      <a:pt x="12700" y="325628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" name="Freeform 138"/>
              <p:cNvSpPr/>
              <p:nvPr/>
            </p:nvSpPr>
            <p:spPr>
              <a:xfrm>
                <a:off x="0" y="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/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" name="Freeform 139"/>
              <p:cNvSpPr/>
              <p:nvPr/>
            </p:nvSpPr>
            <p:spPr>
              <a:xfrm>
                <a:off x="240030" y="4354830"/>
                <a:ext cx="3417570" cy="27940"/>
              </a:xfrm>
              <a:custGeom>
                <a:avLst/>
                <a:gdLst/>
                <a:ahLst/>
                <a:cxnLst/>
                <a:rect l="l" t="t" r="r" b="b"/>
                <a:pathLst>
                  <a:path w="3417570" h="27940">
                    <a:moveTo>
                      <a:pt x="3411220" y="12700"/>
                    </a:moveTo>
                    <a:cubicBezTo>
                      <a:pt x="3409950" y="12700"/>
                      <a:pt x="3408680" y="13970"/>
                      <a:pt x="3407410" y="13970"/>
                    </a:cubicBezTo>
                    <a:lnTo>
                      <a:pt x="13970" y="13970"/>
                    </a:lnTo>
                    <a:cubicBezTo>
                      <a:pt x="6350" y="13970"/>
                      <a:pt x="0" y="7620"/>
                      <a:pt x="0" y="0"/>
                    </a:cubicBezTo>
                    <a:lnTo>
                      <a:pt x="0" y="13970"/>
                    </a:lnTo>
                    <a:cubicBezTo>
                      <a:pt x="0" y="21590"/>
                      <a:pt x="6350" y="27940"/>
                      <a:pt x="13970" y="27940"/>
                    </a:cubicBezTo>
                    <a:lnTo>
                      <a:pt x="3407410" y="27940"/>
                    </a:lnTo>
                    <a:cubicBezTo>
                      <a:pt x="3411220" y="27940"/>
                      <a:pt x="3415030" y="25400"/>
                      <a:pt x="3417570" y="22860"/>
                    </a:cubicBezTo>
                    <a:lnTo>
                      <a:pt x="3411220" y="127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" name="Freeform 140"/>
              <p:cNvSpPr/>
              <p:nvPr/>
            </p:nvSpPr>
            <p:spPr>
              <a:xfrm>
                <a:off x="93980" y="909320"/>
                <a:ext cx="127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3810">
                    <a:moveTo>
                      <a:pt x="0" y="3810"/>
                    </a:moveTo>
                    <a:lnTo>
                      <a:pt x="1270" y="0"/>
                    </a:lnTo>
                    <a:cubicBezTo>
                      <a:pt x="0" y="1270"/>
                      <a:pt x="0" y="2540"/>
                      <a:pt x="0" y="381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" name="Freeform 141"/>
              <p:cNvSpPr/>
              <p:nvPr/>
            </p:nvSpPr>
            <p:spPr>
              <a:xfrm>
                <a:off x="85090" y="899160"/>
                <a:ext cx="3806190" cy="27940"/>
              </a:xfrm>
              <a:custGeom>
                <a:avLst/>
                <a:gdLst/>
                <a:ahLst/>
                <a:cxnLst/>
                <a:rect l="l" t="t" r="r" b="b"/>
                <a:pathLst>
                  <a:path w="3806190" h="27940">
                    <a:moveTo>
                      <a:pt x="3790950" y="0"/>
                    </a:moveTo>
                    <a:lnTo>
                      <a:pt x="10160" y="0"/>
                    </a:lnTo>
                    <a:cubicBezTo>
                      <a:pt x="6350" y="0"/>
                      <a:pt x="2540" y="2540"/>
                      <a:pt x="0" y="5080"/>
                    </a:cubicBezTo>
                    <a:lnTo>
                      <a:pt x="8890" y="13970"/>
                    </a:lnTo>
                    <a:lnTo>
                      <a:pt x="3792220" y="13970"/>
                    </a:lnTo>
                    <a:cubicBezTo>
                      <a:pt x="3799840" y="13970"/>
                      <a:pt x="3806190" y="20320"/>
                      <a:pt x="3806190" y="27940"/>
                    </a:cubicBezTo>
                    <a:lnTo>
                      <a:pt x="3806190" y="13970"/>
                    </a:lnTo>
                    <a:cubicBezTo>
                      <a:pt x="3804920" y="6350"/>
                      <a:pt x="3798570" y="0"/>
                      <a:pt x="379095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" name="Freeform 142"/>
              <p:cNvSpPr/>
              <p:nvPr/>
            </p:nvSpPr>
            <p:spPr>
              <a:xfrm>
                <a:off x="3869690" y="910590"/>
                <a:ext cx="20320" cy="4413250"/>
              </a:xfrm>
              <a:custGeom>
                <a:avLst/>
                <a:gdLst/>
                <a:ahLst/>
                <a:cxnLst/>
                <a:rect l="l" t="t" r="r" b="b"/>
                <a:pathLst>
                  <a:path w="20320" h="4413250">
                    <a:moveTo>
                      <a:pt x="20320" y="4401820"/>
                    </a:moveTo>
                    <a:lnTo>
                      <a:pt x="20320" y="12700"/>
                    </a:lnTo>
                    <a:cubicBezTo>
                      <a:pt x="20320" y="12700"/>
                      <a:pt x="11430" y="5080"/>
                      <a:pt x="8890" y="2540"/>
                    </a:cubicBezTo>
                    <a:cubicBezTo>
                      <a:pt x="8890" y="2540"/>
                      <a:pt x="6350" y="0"/>
                      <a:pt x="0" y="0"/>
                    </a:cubicBezTo>
                    <a:lnTo>
                      <a:pt x="0" y="4403090"/>
                    </a:lnTo>
                    <a:lnTo>
                      <a:pt x="15240" y="4413250"/>
                    </a:lnTo>
                    <a:cubicBezTo>
                      <a:pt x="19050" y="4410710"/>
                      <a:pt x="20320" y="4406900"/>
                      <a:pt x="20320" y="440182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43" name="TextBox 143"/>
            <p:cNvSpPr txBox="1"/>
            <p:nvPr/>
          </p:nvSpPr>
          <p:spPr>
            <a:xfrm rot="709661">
              <a:off x="243607" y="4889415"/>
              <a:ext cx="3827466" cy="859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74"/>
                </a:lnSpc>
              </a:pPr>
              <a:r>
                <a:rPr lang="en-US" sz="3910">
                  <a:solidFill>
                    <a:srgbClr val="000000"/>
                  </a:solidFill>
                  <a:latin typeface="Bobby Jones"/>
                </a:rPr>
                <a:t>FRIENDS</a:t>
              </a:r>
            </a:p>
          </p:txBody>
        </p:sp>
      </p:grpSp>
      <p:grpSp>
        <p:nvGrpSpPr>
          <p:cNvPr id="144" name="Group 144"/>
          <p:cNvGrpSpPr/>
          <p:nvPr/>
        </p:nvGrpSpPr>
        <p:grpSpPr>
          <a:xfrm>
            <a:off x="2604581" y="2473728"/>
            <a:ext cx="3994182" cy="4497783"/>
            <a:chOff x="0" y="0"/>
            <a:chExt cx="5325576" cy="5997044"/>
          </a:xfrm>
        </p:grpSpPr>
        <p:grpSp>
          <p:nvGrpSpPr>
            <p:cNvPr id="145" name="Group 145"/>
            <p:cNvGrpSpPr>
              <a:grpSpLocks noChangeAspect="1"/>
            </p:cNvGrpSpPr>
            <p:nvPr/>
          </p:nvGrpSpPr>
          <p:grpSpPr>
            <a:xfrm rot="-483824">
              <a:off x="356170" y="296848"/>
              <a:ext cx="4613236" cy="5403349"/>
              <a:chOff x="0" y="0"/>
              <a:chExt cx="4597400" cy="5384800"/>
            </a:xfrm>
          </p:grpSpPr>
          <p:sp>
            <p:nvSpPr>
              <p:cNvPr id="146" name="Freeform 146"/>
              <p:cNvSpPr/>
              <p:nvPr/>
            </p:nvSpPr>
            <p:spPr>
              <a:xfrm>
                <a:off x="350520" y="69850"/>
                <a:ext cx="4161790" cy="4737100"/>
              </a:xfrm>
              <a:custGeom>
                <a:avLst/>
                <a:gdLst/>
                <a:ahLst/>
                <a:cxnLst/>
                <a:rect l="l" t="t" r="r" b="b"/>
                <a:pathLst>
                  <a:path w="4161790" h="4737100">
                    <a:moveTo>
                      <a:pt x="4149090" y="327660"/>
                    </a:moveTo>
                    <a:lnTo>
                      <a:pt x="398780" y="1270"/>
                    </a:lnTo>
                    <a:cubicBezTo>
                      <a:pt x="391160" y="0"/>
                      <a:pt x="384810" y="6350"/>
                      <a:pt x="383540" y="13970"/>
                    </a:cubicBezTo>
                    <a:lnTo>
                      <a:pt x="1270" y="4395470"/>
                    </a:lnTo>
                    <a:cubicBezTo>
                      <a:pt x="0" y="4403090"/>
                      <a:pt x="6350" y="4409440"/>
                      <a:pt x="13970" y="4409440"/>
                    </a:cubicBezTo>
                    <a:lnTo>
                      <a:pt x="3764280" y="4735830"/>
                    </a:lnTo>
                    <a:cubicBezTo>
                      <a:pt x="3771900" y="4737100"/>
                      <a:pt x="3778250" y="4730750"/>
                      <a:pt x="3779520" y="4723130"/>
                    </a:cubicBezTo>
                    <a:lnTo>
                      <a:pt x="4161790" y="341630"/>
                    </a:lnTo>
                    <a:cubicBezTo>
                      <a:pt x="4161790" y="335280"/>
                      <a:pt x="4156710" y="328930"/>
                      <a:pt x="4149090" y="327660"/>
                    </a:cubicBezTo>
                    <a:close/>
                    <a:moveTo>
                      <a:pt x="3934460" y="529590"/>
                    </a:moveTo>
                    <a:lnTo>
                      <a:pt x="3652520" y="3763010"/>
                    </a:lnTo>
                    <a:cubicBezTo>
                      <a:pt x="3651250" y="3770630"/>
                      <a:pt x="3644900" y="3775710"/>
                      <a:pt x="3638550" y="3775710"/>
                    </a:cubicBezTo>
                    <a:lnTo>
                      <a:pt x="269240" y="3482340"/>
                    </a:lnTo>
                    <a:cubicBezTo>
                      <a:pt x="261620" y="3481070"/>
                      <a:pt x="256540" y="3474720"/>
                      <a:pt x="256540" y="3468370"/>
                    </a:cubicBezTo>
                    <a:lnTo>
                      <a:pt x="538480" y="233680"/>
                    </a:lnTo>
                    <a:cubicBezTo>
                      <a:pt x="539750" y="226060"/>
                      <a:pt x="546100" y="220980"/>
                      <a:pt x="553720" y="220980"/>
                    </a:cubicBezTo>
                    <a:lnTo>
                      <a:pt x="3921760" y="514350"/>
                    </a:lnTo>
                    <a:cubicBezTo>
                      <a:pt x="3929380" y="515620"/>
                      <a:pt x="3934460" y="521970"/>
                      <a:pt x="3934460" y="529590"/>
                    </a:cubicBezTo>
                    <a:close/>
                  </a:path>
                </a:pathLst>
              </a:custGeom>
              <a:solidFill>
                <a:srgbClr val="F2F1E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" name="Freeform 147"/>
              <p:cNvSpPr/>
              <p:nvPr/>
            </p:nvSpPr>
            <p:spPr>
              <a:xfrm>
                <a:off x="605790" y="289560"/>
                <a:ext cx="3679190" cy="3557270"/>
              </a:xfrm>
              <a:custGeom>
                <a:avLst/>
                <a:gdLst/>
                <a:ahLst/>
                <a:cxnLst/>
                <a:rect l="l" t="t" r="r" b="b"/>
                <a:pathLst>
                  <a:path w="3679190" h="3557270">
                    <a:moveTo>
                      <a:pt x="3666490" y="294640"/>
                    </a:moveTo>
                    <a:lnTo>
                      <a:pt x="297180" y="1270"/>
                    </a:lnTo>
                    <a:cubicBezTo>
                      <a:pt x="289560" y="0"/>
                      <a:pt x="283210" y="6350"/>
                      <a:pt x="281940" y="13970"/>
                    </a:cubicBezTo>
                    <a:lnTo>
                      <a:pt x="1270" y="3247390"/>
                    </a:lnTo>
                    <a:cubicBezTo>
                      <a:pt x="0" y="3255010"/>
                      <a:pt x="6350" y="3261360"/>
                      <a:pt x="13970" y="3262630"/>
                    </a:cubicBezTo>
                    <a:lnTo>
                      <a:pt x="3382010" y="3556000"/>
                    </a:lnTo>
                    <a:cubicBezTo>
                      <a:pt x="3389630" y="3557270"/>
                      <a:pt x="3395980" y="3550920"/>
                      <a:pt x="3397250" y="3543300"/>
                    </a:cubicBezTo>
                    <a:lnTo>
                      <a:pt x="3679190" y="309880"/>
                    </a:lnTo>
                    <a:cubicBezTo>
                      <a:pt x="3679190" y="302260"/>
                      <a:pt x="3674110" y="295910"/>
                      <a:pt x="3666490" y="294640"/>
                    </a:cubicBezTo>
                    <a:close/>
                  </a:path>
                </a:pathLst>
              </a:custGeom>
              <a:blipFill>
                <a:blip r:embed="rId16"/>
                <a:stretch>
                  <a:fillRect l="-22627" r="-22627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" name="Freeform 148"/>
              <p:cNvSpPr/>
              <p:nvPr/>
            </p:nvSpPr>
            <p:spPr>
              <a:xfrm>
                <a:off x="877570" y="289560"/>
                <a:ext cx="3407410" cy="3554730"/>
              </a:xfrm>
              <a:custGeom>
                <a:avLst/>
                <a:gdLst/>
                <a:ahLst/>
                <a:cxnLst/>
                <a:rect l="l" t="t" r="r" b="b"/>
                <a:pathLst>
                  <a:path w="3407410" h="3554730">
                    <a:moveTo>
                      <a:pt x="3407410" y="304800"/>
                    </a:moveTo>
                    <a:cubicBezTo>
                      <a:pt x="3407410" y="304800"/>
                      <a:pt x="3406140" y="297180"/>
                      <a:pt x="3395980" y="294640"/>
                    </a:cubicBezTo>
                    <a:lnTo>
                      <a:pt x="3394710" y="294640"/>
                    </a:lnTo>
                    <a:lnTo>
                      <a:pt x="3383280" y="293370"/>
                    </a:lnTo>
                    <a:lnTo>
                      <a:pt x="15240" y="0"/>
                    </a:lnTo>
                    <a:cubicBezTo>
                      <a:pt x="8890" y="0"/>
                      <a:pt x="1270" y="1270"/>
                      <a:pt x="0" y="8890"/>
                    </a:cubicBezTo>
                    <a:lnTo>
                      <a:pt x="1270" y="15240"/>
                    </a:lnTo>
                    <a:cubicBezTo>
                      <a:pt x="3810" y="12700"/>
                      <a:pt x="8890" y="10160"/>
                      <a:pt x="13970" y="10160"/>
                    </a:cubicBezTo>
                    <a:lnTo>
                      <a:pt x="3393440" y="304800"/>
                    </a:lnTo>
                    <a:lnTo>
                      <a:pt x="3398520" y="304800"/>
                    </a:lnTo>
                    <a:lnTo>
                      <a:pt x="3116580" y="3543300"/>
                    </a:lnTo>
                    <a:cubicBezTo>
                      <a:pt x="3116580" y="3548380"/>
                      <a:pt x="3114040" y="3552190"/>
                      <a:pt x="3110230" y="3554730"/>
                    </a:cubicBezTo>
                    <a:lnTo>
                      <a:pt x="3114040" y="3554730"/>
                    </a:lnTo>
                    <a:cubicBezTo>
                      <a:pt x="3120390" y="3554730"/>
                      <a:pt x="3126740" y="3550920"/>
                      <a:pt x="3126740" y="3544570"/>
                    </a:cubicBezTo>
                    <a:lnTo>
                      <a:pt x="3407410" y="304800"/>
                    </a:lnTo>
                    <a:close/>
                  </a:path>
                </a:pathLst>
              </a:custGeom>
              <a:solidFill>
                <a:srgbClr val="89888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" name="Freeform 149"/>
              <p:cNvSpPr/>
              <p:nvPr/>
            </p:nvSpPr>
            <p:spPr>
              <a:xfrm>
                <a:off x="353060" y="4452620"/>
                <a:ext cx="3789680" cy="356870"/>
              </a:xfrm>
              <a:custGeom>
                <a:avLst/>
                <a:gdLst/>
                <a:ahLst/>
                <a:cxnLst/>
                <a:rect l="l" t="t" r="r" b="b"/>
                <a:pathLst>
                  <a:path w="3789680" h="356870">
                    <a:moveTo>
                      <a:pt x="15240" y="15240"/>
                    </a:moveTo>
                    <a:cubicBezTo>
                      <a:pt x="7620" y="13970"/>
                      <a:pt x="2540" y="7620"/>
                      <a:pt x="2540" y="0"/>
                    </a:cubicBezTo>
                    <a:lnTo>
                      <a:pt x="1270" y="13970"/>
                    </a:lnTo>
                    <a:cubicBezTo>
                      <a:pt x="0" y="21590"/>
                      <a:pt x="6350" y="27940"/>
                      <a:pt x="13970" y="29210"/>
                    </a:cubicBezTo>
                    <a:lnTo>
                      <a:pt x="3780790" y="356870"/>
                    </a:lnTo>
                    <a:cubicBezTo>
                      <a:pt x="3784600" y="356870"/>
                      <a:pt x="3787140" y="355600"/>
                      <a:pt x="3789680" y="354330"/>
                    </a:cubicBezTo>
                    <a:lnTo>
                      <a:pt x="3775710" y="342900"/>
                    </a:lnTo>
                    <a:lnTo>
                      <a:pt x="15240" y="15240"/>
                    </a:lnTo>
                    <a:close/>
                  </a:path>
                </a:pathLst>
              </a:custGeom>
              <a:solidFill>
                <a:srgbClr val="89888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" name="Freeform 150"/>
              <p:cNvSpPr/>
              <p:nvPr/>
            </p:nvSpPr>
            <p:spPr>
              <a:xfrm>
                <a:off x="353060" y="74930"/>
                <a:ext cx="396240" cy="4408170"/>
              </a:xfrm>
              <a:custGeom>
                <a:avLst/>
                <a:gdLst/>
                <a:ahLst/>
                <a:cxnLst/>
                <a:rect l="l" t="t" r="r" b="b"/>
                <a:pathLst>
                  <a:path w="396240" h="4408170">
                    <a:moveTo>
                      <a:pt x="13970" y="4392930"/>
                    </a:moveTo>
                    <a:lnTo>
                      <a:pt x="396240" y="8890"/>
                    </a:lnTo>
                    <a:lnTo>
                      <a:pt x="387350" y="0"/>
                    </a:lnTo>
                    <a:cubicBezTo>
                      <a:pt x="384810" y="1270"/>
                      <a:pt x="383540" y="5080"/>
                      <a:pt x="382270" y="8890"/>
                    </a:cubicBezTo>
                    <a:lnTo>
                      <a:pt x="1270" y="4391660"/>
                    </a:lnTo>
                    <a:cubicBezTo>
                      <a:pt x="0" y="4399280"/>
                      <a:pt x="6350" y="4405630"/>
                      <a:pt x="13970" y="4406900"/>
                    </a:cubicBezTo>
                    <a:lnTo>
                      <a:pt x="27940" y="4408170"/>
                    </a:lnTo>
                    <a:cubicBezTo>
                      <a:pt x="19050" y="4406900"/>
                      <a:pt x="13970" y="4400550"/>
                      <a:pt x="13970" y="4392930"/>
                    </a:cubicBezTo>
                    <a:close/>
                  </a:path>
                </a:pathLst>
              </a:custGeom>
              <a:solidFill>
                <a:srgbClr val="89888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" name="Freeform 151"/>
              <p:cNvSpPr/>
              <p:nvPr/>
            </p:nvSpPr>
            <p:spPr>
              <a:xfrm>
                <a:off x="591820" y="292100"/>
                <a:ext cx="297180" cy="3260090"/>
              </a:xfrm>
              <a:custGeom>
                <a:avLst/>
                <a:gdLst/>
                <a:ahLst/>
                <a:cxnLst/>
                <a:rect l="l" t="t" r="r" b="b"/>
                <a:pathLst>
                  <a:path w="297180" h="3260090">
                    <a:moveTo>
                      <a:pt x="15240" y="3244850"/>
                    </a:moveTo>
                    <a:lnTo>
                      <a:pt x="297180" y="11430"/>
                    </a:lnTo>
                    <a:lnTo>
                      <a:pt x="297180" y="8890"/>
                    </a:lnTo>
                    <a:lnTo>
                      <a:pt x="288290" y="0"/>
                    </a:lnTo>
                    <a:cubicBezTo>
                      <a:pt x="285750" y="2540"/>
                      <a:pt x="283210" y="5080"/>
                      <a:pt x="283210" y="10160"/>
                    </a:cubicBezTo>
                    <a:lnTo>
                      <a:pt x="1270" y="3243580"/>
                    </a:lnTo>
                    <a:cubicBezTo>
                      <a:pt x="0" y="3251200"/>
                      <a:pt x="6350" y="3257550"/>
                      <a:pt x="13970" y="3258820"/>
                    </a:cubicBezTo>
                    <a:lnTo>
                      <a:pt x="27940" y="3260090"/>
                    </a:lnTo>
                    <a:cubicBezTo>
                      <a:pt x="20320" y="3258820"/>
                      <a:pt x="13970" y="3252470"/>
                      <a:pt x="15240" y="324485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" name="Freeform 152"/>
              <p:cNvSpPr/>
              <p:nvPr/>
            </p:nvSpPr>
            <p:spPr>
              <a:xfrm>
                <a:off x="0" y="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/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" name="Freeform 153"/>
              <p:cNvSpPr/>
              <p:nvPr/>
            </p:nvSpPr>
            <p:spPr>
              <a:xfrm>
                <a:off x="593090" y="3526790"/>
                <a:ext cx="3404870" cy="322580"/>
              </a:xfrm>
              <a:custGeom>
                <a:avLst/>
                <a:gdLst/>
                <a:ahLst/>
                <a:cxnLst/>
                <a:rect l="l" t="t" r="r" b="b"/>
                <a:pathLst>
                  <a:path w="3404870" h="322580">
                    <a:moveTo>
                      <a:pt x="3399790" y="308610"/>
                    </a:moveTo>
                    <a:lnTo>
                      <a:pt x="3395980" y="308610"/>
                    </a:lnTo>
                    <a:lnTo>
                      <a:pt x="15240" y="13970"/>
                    </a:lnTo>
                    <a:cubicBezTo>
                      <a:pt x="7620" y="12700"/>
                      <a:pt x="2540" y="6350"/>
                      <a:pt x="2540" y="0"/>
                    </a:cubicBezTo>
                    <a:lnTo>
                      <a:pt x="1270" y="13970"/>
                    </a:lnTo>
                    <a:cubicBezTo>
                      <a:pt x="0" y="21590"/>
                      <a:pt x="6350" y="27940"/>
                      <a:pt x="13970" y="29210"/>
                    </a:cubicBezTo>
                    <a:lnTo>
                      <a:pt x="3394710" y="322580"/>
                    </a:lnTo>
                    <a:cubicBezTo>
                      <a:pt x="3398520" y="322580"/>
                      <a:pt x="3402330" y="321310"/>
                      <a:pt x="3404870" y="318770"/>
                    </a:cubicBezTo>
                    <a:lnTo>
                      <a:pt x="3399790" y="30861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" name="Freeform 154"/>
              <p:cNvSpPr/>
              <p:nvPr/>
            </p:nvSpPr>
            <p:spPr>
              <a:xfrm>
                <a:off x="749300" y="80010"/>
                <a:ext cx="127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3810">
                    <a:moveTo>
                      <a:pt x="0" y="3810"/>
                    </a:moveTo>
                    <a:lnTo>
                      <a:pt x="1270" y="0"/>
                    </a:lnTo>
                    <a:cubicBezTo>
                      <a:pt x="0" y="1270"/>
                      <a:pt x="0" y="2540"/>
                      <a:pt x="0" y="381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" name="Freeform 155"/>
              <p:cNvSpPr/>
              <p:nvPr/>
            </p:nvSpPr>
            <p:spPr>
              <a:xfrm>
                <a:off x="741680" y="71120"/>
                <a:ext cx="3789680" cy="355600"/>
              </a:xfrm>
              <a:custGeom>
                <a:avLst/>
                <a:gdLst/>
                <a:ahLst/>
                <a:cxnLst/>
                <a:rect l="l" t="t" r="r" b="b"/>
                <a:pathLst>
                  <a:path w="3789680" h="355600">
                    <a:moveTo>
                      <a:pt x="3776980" y="327660"/>
                    </a:moveTo>
                    <a:lnTo>
                      <a:pt x="22860" y="1270"/>
                    </a:lnTo>
                    <a:lnTo>
                      <a:pt x="10160" y="0"/>
                    </a:lnTo>
                    <a:cubicBezTo>
                      <a:pt x="6350" y="0"/>
                      <a:pt x="2540" y="1270"/>
                      <a:pt x="0" y="3810"/>
                    </a:cubicBezTo>
                    <a:lnTo>
                      <a:pt x="7620" y="12700"/>
                    </a:lnTo>
                    <a:lnTo>
                      <a:pt x="8890" y="12700"/>
                    </a:lnTo>
                    <a:lnTo>
                      <a:pt x="3775710" y="340360"/>
                    </a:lnTo>
                    <a:cubicBezTo>
                      <a:pt x="3783330" y="341630"/>
                      <a:pt x="3788410" y="347980"/>
                      <a:pt x="3788410" y="355600"/>
                    </a:cubicBezTo>
                    <a:lnTo>
                      <a:pt x="3789680" y="341630"/>
                    </a:lnTo>
                    <a:cubicBezTo>
                      <a:pt x="3789680" y="335280"/>
                      <a:pt x="3784600" y="328930"/>
                      <a:pt x="3776980" y="3276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" name="Freeform 156"/>
              <p:cNvSpPr/>
              <p:nvPr/>
            </p:nvSpPr>
            <p:spPr>
              <a:xfrm>
                <a:off x="4130040" y="408940"/>
                <a:ext cx="400050" cy="439674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4396740">
                    <a:moveTo>
                      <a:pt x="19050" y="4387850"/>
                    </a:moveTo>
                    <a:lnTo>
                      <a:pt x="400050" y="13970"/>
                    </a:lnTo>
                    <a:cubicBezTo>
                      <a:pt x="400050" y="13970"/>
                      <a:pt x="392430" y="5080"/>
                      <a:pt x="389890" y="2540"/>
                    </a:cubicBezTo>
                    <a:cubicBezTo>
                      <a:pt x="389890" y="2540"/>
                      <a:pt x="387350" y="0"/>
                      <a:pt x="382270" y="0"/>
                    </a:cubicBezTo>
                    <a:lnTo>
                      <a:pt x="0" y="4385310"/>
                    </a:lnTo>
                    <a:lnTo>
                      <a:pt x="13970" y="4396740"/>
                    </a:lnTo>
                    <a:cubicBezTo>
                      <a:pt x="16510" y="4395470"/>
                      <a:pt x="19050" y="4391660"/>
                      <a:pt x="19050" y="438785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" name="Freeform 157"/>
              <p:cNvSpPr/>
              <p:nvPr/>
            </p:nvSpPr>
            <p:spPr>
              <a:xfrm>
                <a:off x="78740" y="900430"/>
                <a:ext cx="3792220" cy="4425950"/>
              </a:xfrm>
              <a:custGeom>
                <a:avLst/>
                <a:gdLst/>
                <a:ahLst/>
                <a:cxnLst/>
                <a:rect l="l" t="t" r="r" b="b"/>
                <a:pathLst>
                  <a:path w="3792220" h="4425950">
                    <a:moveTo>
                      <a:pt x="3778250" y="0"/>
                    </a:moveTo>
                    <a:lnTo>
                      <a:pt x="13970" y="0"/>
                    </a:lnTo>
                    <a:cubicBezTo>
                      <a:pt x="6350" y="0"/>
                      <a:pt x="0" y="6350"/>
                      <a:pt x="0" y="13970"/>
                    </a:cubicBezTo>
                    <a:lnTo>
                      <a:pt x="0" y="4411980"/>
                    </a:lnTo>
                    <a:cubicBezTo>
                      <a:pt x="0" y="4419600"/>
                      <a:pt x="6350" y="4425950"/>
                      <a:pt x="13970" y="4425950"/>
                    </a:cubicBezTo>
                    <a:lnTo>
                      <a:pt x="3778250" y="4425950"/>
                    </a:lnTo>
                    <a:cubicBezTo>
                      <a:pt x="3785870" y="4425950"/>
                      <a:pt x="3792220" y="4419600"/>
                      <a:pt x="3792220" y="4411980"/>
                    </a:cubicBezTo>
                    <a:lnTo>
                      <a:pt x="3792220" y="12700"/>
                    </a:lnTo>
                    <a:cubicBezTo>
                      <a:pt x="3792220" y="5080"/>
                      <a:pt x="3785870" y="0"/>
                      <a:pt x="3778250" y="0"/>
                    </a:cubicBezTo>
                    <a:close/>
                    <a:moveTo>
                      <a:pt x="3582670" y="218440"/>
                    </a:moveTo>
                    <a:lnTo>
                      <a:pt x="3582670" y="3464560"/>
                    </a:lnTo>
                    <a:cubicBezTo>
                      <a:pt x="3582670" y="3472180"/>
                      <a:pt x="3576320" y="3478530"/>
                      <a:pt x="3568700" y="3478530"/>
                    </a:cubicBezTo>
                    <a:lnTo>
                      <a:pt x="186690" y="3478530"/>
                    </a:lnTo>
                    <a:cubicBezTo>
                      <a:pt x="179070" y="3478530"/>
                      <a:pt x="172720" y="3472180"/>
                      <a:pt x="172720" y="3464560"/>
                    </a:cubicBezTo>
                    <a:lnTo>
                      <a:pt x="172720" y="218440"/>
                    </a:lnTo>
                    <a:cubicBezTo>
                      <a:pt x="172720" y="210820"/>
                      <a:pt x="179070" y="204470"/>
                      <a:pt x="186690" y="204470"/>
                    </a:cubicBezTo>
                    <a:lnTo>
                      <a:pt x="3568700" y="204470"/>
                    </a:lnTo>
                    <a:cubicBezTo>
                      <a:pt x="3576320" y="204470"/>
                      <a:pt x="3582670" y="210820"/>
                      <a:pt x="3582670" y="218440"/>
                    </a:cubicBezTo>
                    <a:close/>
                  </a:path>
                </a:pathLst>
              </a:custGeom>
              <a:solidFill>
                <a:srgbClr val="F2F1E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" name="Freeform 158"/>
              <p:cNvSpPr/>
              <p:nvPr/>
            </p:nvSpPr>
            <p:spPr>
              <a:xfrm>
                <a:off x="251460" y="1104900"/>
                <a:ext cx="3409950" cy="3274060"/>
              </a:xfrm>
              <a:custGeom>
                <a:avLst/>
                <a:gdLst/>
                <a:ahLst/>
                <a:cxnLst/>
                <a:rect l="l" t="t" r="r" b="b"/>
                <a:pathLst>
                  <a:path w="3409950" h="3274060">
                    <a:moveTo>
                      <a:pt x="3395980" y="0"/>
                    </a:moveTo>
                    <a:lnTo>
                      <a:pt x="13970" y="0"/>
                    </a:lnTo>
                    <a:cubicBezTo>
                      <a:pt x="6350" y="0"/>
                      <a:pt x="0" y="6350"/>
                      <a:pt x="0" y="13970"/>
                    </a:cubicBezTo>
                    <a:lnTo>
                      <a:pt x="0" y="3260090"/>
                    </a:lnTo>
                    <a:cubicBezTo>
                      <a:pt x="0" y="3267710"/>
                      <a:pt x="6350" y="3274060"/>
                      <a:pt x="13970" y="3274060"/>
                    </a:cubicBezTo>
                    <a:lnTo>
                      <a:pt x="3395980" y="3274060"/>
                    </a:lnTo>
                    <a:cubicBezTo>
                      <a:pt x="3403600" y="3274060"/>
                      <a:pt x="3409950" y="3267710"/>
                      <a:pt x="3409950" y="3260090"/>
                    </a:cubicBezTo>
                    <a:lnTo>
                      <a:pt x="3409950" y="13970"/>
                    </a:lnTo>
                    <a:cubicBezTo>
                      <a:pt x="3409950" y="6350"/>
                      <a:pt x="3403600" y="0"/>
                      <a:pt x="3395980" y="0"/>
                    </a:cubicBezTo>
                    <a:close/>
                  </a:path>
                </a:pathLst>
              </a:custGeom>
              <a:blipFill>
                <a:blip r:embed="rId17"/>
                <a:stretch>
                  <a:fillRect l="-22011" r="-22011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" name="Freeform 159"/>
              <p:cNvSpPr/>
              <p:nvPr/>
            </p:nvSpPr>
            <p:spPr>
              <a:xfrm>
                <a:off x="240030" y="1106170"/>
                <a:ext cx="3421380" cy="3274060"/>
              </a:xfrm>
              <a:custGeom>
                <a:avLst/>
                <a:gdLst/>
                <a:ahLst/>
                <a:cxnLst/>
                <a:rect l="l" t="t" r="r" b="b"/>
                <a:pathLst>
                  <a:path w="3421380" h="3274060">
                    <a:moveTo>
                      <a:pt x="3421380" y="8890"/>
                    </a:moveTo>
                    <a:cubicBezTo>
                      <a:pt x="3421380" y="8890"/>
                      <a:pt x="3418840" y="1270"/>
                      <a:pt x="3408680" y="0"/>
                    </a:cubicBezTo>
                    <a:lnTo>
                      <a:pt x="13970" y="0"/>
                    </a:lnTo>
                    <a:cubicBezTo>
                      <a:pt x="7620" y="0"/>
                      <a:pt x="0" y="2540"/>
                      <a:pt x="0" y="10160"/>
                    </a:cubicBezTo>
                    <a:lnTo>
                      <a:pt x="2540" y="16510"/>
                    </a:lnTo>
                    <a:cubicBezTo>
                      <a:pt x="5080" y="12700"/>
                      <a:pt x="10160" y="11430"/>
                      <a:pt x="13970" y="11430"/>
                    </a:cubicBezTo>
                    <a:lnTo>
                      <a:pt x="3411220" y="11430"/>
                    </a:lnTo>
                    <a:lnTo>
                      <a:pt x="3411220" y="3262630"/>
                    </a:lnTo>
                    <a:cubicBezTo>
                      <a:pt x="3411220" y="3267710"/>
                      <a:pt x="3408680" y="3271520"/>
                      <a:pt x="3406140" y="3274060"/>
                    </a:cubicBezTo>
                    <a:lnTo>
                      <a:pt x="3409950" y="3274060"/>
                    </a:lnTo>
                    <a:cubicBezTo>
                      <a:pt x="3416300" y="3274060"/>
                      <a:pt x="3421380" y="3268980"/>
                      <a:pt x="3421380" y="3262630"/>
                    </a:cubicBezTo>
                    <a:lnTo>
                      <a:pt x="3421380" y="8890"/>
                    </a:lnTo>
                    <a:close/>
                  </a:path>
                </a:pathLst>
              </a:custGeom>
              <a:solidFill>
                <a:srgbClr val="89888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" name="Freeform 160"/>
              <p:cNvSpPr/>
              <p:nvPr/>
            </p:nvSpPr>
            <p:spPr>
              <a:xfrm>
                <a:off x="81280" y="5299710"/>
                <a:ext cx="3804920" cy="27940"/>
              </a:xfrm>
              <a:custGeom>
                <a:avLst/>
                <a:gdLst/>
                <a:ahLst/>
                <a:cxnLst/>
                <a:rect l="l" t="t" r="r" b="b"/>
                <a:pathLst>
                  <a:path w="3804920" h="27940">
                    <a:moveTo>
                      <a:pt x="13970" y="13970"/>
                    </a:moveTo>
                    <a:cubicBezTo>
                      <a:pt x="6350" y="13970"/>
                      <a:pt x="0" y="7620"/>
                      <a:pt x="0" y="0"/>
                    </a:cubicBezTo>
                    <a:lnTo>
                      <a:pt x="0" y="13970"/>
                    </a:lnTo>
                    <a:cubicBezTo>
                      <a:pt x="0" y="21590"/>
                      <a:pt x="6350" y="27940"/>
                      <a:pt x="13970" y="27940"/>
                    </a:cubicBezTo>
                    <a:lnTo>
                      <a:pt x="3796030" y="27940"/>
                    </a:lnTo>
                    <a:cubicBezTo>
                      <a:pt x="3799840" y="27940"/>
                      <a:pt x="3802380" y="26670"/>
                      <a:pt x="3804920" y="24130"/>
                    </a:cubicBezTo>
                    <a:lnTo>
                      <a:pt x="3790950" y="13970"/>
                    </a:lnTo>
                    <a:lnTo>
                      <a:pt x="13970" y="13970"/>
                    </a:lnTo>
                    <a:close/>
                  </a:path>
                </a:pathLst>
              </a:custGeom>
              <a:solidFill>
                <a:srgbClr val="89888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" name="Freeform 161"/>
              <p:cNvSpPr/>
              <p:nvPr/>
            </p:nvSpPr>
            <p:spPr>
              <a:xfrm>
                <a:off x="81280" y="904240"/>
                <a:ext cx="27940" cy="442214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4422140">
                    <a:moveTo>
                      <a:pt x="12700" y="4409440"/>
                    </a:moveTo>
                    <a:lnTo>
                      <a:pt x="12700" y="8890"/>
                    </a:lnTo>
                    <a:lnTo>
                      <a:pt x="3810" y="0"/>
                    </a:lnTo>
                    <a:cubicBezTo>
                      <a:pt x="1270" y="2540"/>
                      <a:pt x="0" y="5080"/>
                      <a:pt x="0" y="8890"/>
                    </a:cubicBezTo>
                    <a:lnTo>
                      <a:pt x="0" y="4408170"/>
                    </a:lnTo>
                    <a:cubicBezTo>
                      <a:pt x="0" y="4415790"/>
                      <a:pt x="6350" y="4422140"/>
                      <a:pt x="13970" y="4422140"/>
                    </a:cubicBezTo>
                    <a:lnTo>
                      <a:pt x="27940" y="4422140"/>
                    </a:lnTo>
                    <a:cubicBezTo>
                      <a:pt x="19050" y="4422140"/>
                      <a:pt x="12700" y="4415790"/>
                      <a:pt x="12700" y="4409440"/>
                    </a:cubicBezTo>
                    <a:close/>
                  </a:path>
                </a:pathLst>
              </a:custGeom>
              <a:solidFill>
                <a:srgbClr val="89888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" name="Freeform 162"/>
              <p:cNvSpPr/>
              <p:nvPr/>
            </p:nvSpPr>
            <p:spPr>
              <a:xfrm>
                <a:off x="238760" y="1108710"/>
                <a:ext cx="27940" cy="327025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3270250">
                    <a:moveTo>
                      <a:pt x="12700" y="3256280"/>
                    </a:moveTo>
                    <a:lnTo>
                      <a:pt x="12700" y="7620"/>
                    </a:lnTo>
                    <a:lnTo>
                      <a:pt x="3810" y="0"/>
                    </a:lnTo>
                    <a:cubicBezTo>
                      <a:pt x="1270" y="2540"/>
                      <a:pt x="0" y="6350"/>
                      <a:pt x="0" y="10160"/>
                    </a:cubicBezTo>
                    <a:lnTo>
                      <a:pt x="0" y="3256280"/>
                    </a:lnTo>
                    <a:cubicBezTo>
                      <a:pt x="0" y="3263900"/>
                      <a:pt x="6350" y="3270250"/>
                      <a:pt x="13970" y="3270250"/>
                    </a:cubicBezTo>
                    <a:lnTo>
                      <a:pt x="27940" y="3270250"/>
                    </a:lnTo>
                    <a:cubicBezTo>
                      <a:pt x="19050" y="3270250"/>
                      <a:pt x="12700" y="3263900"/>
                      <a:pt x="12700" y="325628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" name="Freeform 163"/>
              <p:cNvSpPr/>
              <p:nvPr/>
            </p:nvSpPr>
            <p:spPr>
              <a:xfrm>
                <a:off x="0" y="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/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" name="Freeform 164"/>
              <p:cNvSpPr/>
              <p:nvPr/>
            </p:nvSpPr>
            <p:spPr>
              <a:xfrm>
                <a:off x="240030" y="4354830"/>
                <a:ext cx="3417570" cy="27940"/>
              </a:xfrm>
              <a:custGeom>
                <a:avLst/>
                <a:gdLst/>
                <a:ahLst/>
                <a:cxnLst/>
                <a:rect l="l" t="t" r="r" b="b"/>
                <a:pathLst>
                  <a:path w="3417570" h="27940">
                    <a:moveTo>
                      <a:pt x="3411220" y="12700"/>
                    </a:moveTo>
                    <a:cubicBezTo>
                      <a:pt x="3409950" y="12700"/>
                      <a:pt x="3408680" y="13970"/>
                      <a:pt x="3407410" y="13970"/>
                    </a:cubicBezTo>
                    <a:lnTo>
                      <a:pt x="13970" y="13970"/>
                    </a:lnTo>
                    <a:cubicBezTo>
                      <a:pt x="6350" y="13970"/>
                      <a:pt x="0" y="7620"/>
                      <a:pt x="0" y="0"/>
                    </a:cubicBezTo>
                    <a:lnTo>
                      <a:pt x="0" y="13970"/>
                    </a:lnTo>
                    <a:cubicBezTo>
                      <a:pt x="0" y="21590"/>
                      <a:pt x="6350" y="27940"/>
                      <a:pt x="13970" y="27940"/>
                    </a:cubicBezTo>
                    <a:lnTo>
                      <a:pt x="3407410" y="27940"/>
                    </a:lnTo>
                    <a:cubicBezTo>
                      <a:pt x="3411220" y="27940"/>
                      <a:pt x="3415030" y="25400"/>
                      <a:pt x="3417570" y="22860"/>
                    </a:cubicBezTo>
                    <a:lnTo>
                      <a:pt x="3411220" y="127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" name="Freeform 165"/>
              <p:cNvSpPr/>
              <p:nvPr/>
            </p:nvSpPr>
            <p:spPr>
              <a:xfrm>
                <a:off x="93980" y="909320"/>
                <a:ext cx="127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3810">
                    <a:moveTo>
                      <a:pt x="0" y="3810"/>
                    </a:moveTo>
                    <a:lnTo>
                      <a:pt x="1270" y="0"/>
                    </a:lnTo>
                    <a:cubicBezTo>
                      <a:pt x="0" y="1270"/>
                      <a:pt x="0" y="2540"/>
                      <a:pt x="0" y="381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" name="Freeform 166"/>
              <p:cNvSpPr/>
              <p:nvPr/>
            </p:nvSpPr>
            <p:spPr>
              <a:xfrm>
                <a:off x="85090" y="899160"/>
                <a:ext cx="3806190" cy="27940"/>
              </a:xfrm>
              <a:custGeom>
                <a:avLst/>
                <a:gdLst/>
                <a:ahLst/>
                <a:cxnLst/>
                <a:rect l="l" t="t" r="r" b="b"/>
                <a:pathLst>
                  <a:path w="3806190" h="27940">
                    <a:moveTo>
                      <a:pt x="3790950" y="0"/>
                    </a:moveTo>
                    <a:lnTo>
                      <a:pt x="10160" y="0"/>
                    </a:lnTo>
                    <a:cubicBezTo>
                      <a:pt x="6350" y="0"/>
                      <a:pt x="2540" y="2540"/>
                      <a:pt x="0" y="5080"/>
                    </a:cubicBezTo>
                    <a:lnTo>
                      <a:pt x="8890" y="13970"/>
                    </a:lnTo>
                    <a:lnTo>
                      <a:pt x="3792220" y="13970"/>
                    </a:lnTo>
                    <a:cubicBezTo>
                      <a:pt x="3799840" y="13970"/>
                      <a:pt x="3806190" y="20320"/>
                      <a:pt x="3806190" y="27940"/>
                    </a:cubicBezTo>
                    <a:lnTo>
                      <a:pt x="3806190" y="13970"/>
                    </a:lnTo>
                    <a:cubicBezTo>
                      <a:pt x="3804920" y="6350"/>
                      <a:pt x="3798570" y="0"/>
                      <a:pt x="379095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" name="Freeform 167"/>
              <p:cNvSpPr/>
              <p:nvPr/>
            </p:nvSpPr>
            <p:spPr>
              <a:xfrm>
                <a:off x="3869690" y="910590"/>
                <a:ext cx="20320" cy="4413250"/>
              </a:xfrm>
              <a:custGeom>
                <a:avLst/>
                <a:gdLst/>
                <a:ahLst/>
                <a:cxnLst/>
                <a:rect l="l" t="t" r="r" b="b"/>
                <a:pathLst>
                  <a:path w="20320" h="4413250">
                    <a:moveTo>
                      <a:pt x="20320" y="4401820"/>
                    </a:moveTo>
                    <a:lnTo>
                      <a:pt x="20320" y="12700"/>
                    </a:lnTo>
                    <a:cubicBezTo>
                      <a:pt x="20320" y="12700"/>
                      <a:pt x="11430" y="5080"/>
                      <a:pt x="8890" y="2540"/>
                    </a:cubicBezTo>
                    <a:cubicBezTo>
                      <a:pt x="8890" y="2540"/>
                      <a:pt x="6350" y="0"/>
                      <a:pt x="0" y="0"/>
                    </a:cubicBezTo>
                    <a:lnTo>
                      <a:pt x="0" y="4403090"/>
                    </a:lnTo>
                    <a:lnTo>
                      <a:pt x="15240" y="4413250"/>
                    </a:lnTo>
                    <a:cubicBezTo>
                      <a:pt x="19050" y="4410710"/>
                      <a:pt x="20320" y="4406900"/>
                      <a:pt x="20320" y="440182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68" name="TextBox 168"/>
            <p:cNvSpPr txBox="1"/>
            <p:nvPr/>
          </p:nvSpPr>
          <p:spPr>
            <a:xfrm rot="-462321">
              <a:off x="826814" y="4719067"/>
              <a:ext cx="3666416" cy="835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44"/>
                </a:lnSpc>
              </a:pPr>
              <a:r>
                <a:rPr lang="en-US" sz="3745">
                  <a:solidFill>
                    <a:srgbClr val="000000"/>
                  </a:solidFill>
                  <a:latin typeface="Bobby Jones"/>
                </a:rPr>
                <a:t>SCHOOL </a:t>
              </a:r>
            </a:p>
          </p:txBody>
        </p:sp>
      </p:grpSp>
      <p:grpSp>
        <p:nvGrpSpPr>
          <p:cNvPr id="169" name="Group 169"/>
          <p:cNvGrpSpPr/>
          <p:nvPr/>
        </p:nvGrpSpPr>
        <p:grpSpPr>
          <a:xfrm>
            <a:off x="728854" y="5154729"/>
            <a:ext cx="3275420" cy="3788290"/>
            <a:chOff x="0" y="0"/>
            <a:chExt cx="4367227" cy="5051054"/>
          </a:xfrm>
        </p:grpSpPr>
        <p:grpSp>
          <p:nvGrpSpPr>
            <p:cNvPr id="170" name="Group 170"/>
            <p:cNvGrpSpPr>
              <a:grpSpLocks noChangeAspect="1"/>
            </p:cNvGrpSpPr>
            <p:nvPr/>
          </p:nvGrpSpPr>
          <p:grpSpPr>
            <a:xfrm>
              <a:off x="0" y="0"/>
              <a:ext cx="4367227" cy="5051054"/>
              <a:chOff x="0" y="0"/>
              <a:chExt cx="4428490" cy="5121910"/>
            </a:xfrm>
          </p:grpSpPr>
          <p:sp>
            <p:nvSpPr>
              <p:cNvPr id="171" name="Freeform 171"/>
              <p:cNvSpPr/>
              <p:nvPr/>
            </p:nvSpPr>
            <p:spPr>
              <a:xfrm>
                <a:off x="325120" y="509270"/>
                <a:ext cx="3675380" cy="3553460"/>
              </a:xfrm>
              <a:custGeom>
                <a:avLst/>
                <a:gdLst/>
                <a:ahLst/>
                <a:cxnLst/>
                <a:rect l="l" t="t" r="r" b="b"/>
                <a:pathLst>
                  <a:path w="3675380" h="3553460">
                    <a:moveTo>
                      <a:pt x="3382010" y="1270"/>
                    </a:moveTo>
                    <a:lnTo>
                      <a:pt x="12700" y="290830"/>
                    </a:lnTo>
                    <a:cubicBezTo>
                      <a:pt x="5080" y="290830"/>
                      <a:pt x="0" y="298450"/>
                      <a:pt x="0" y="306070"/>
                    </a:cubicBezTo>
                    <a:lnTo>
                      <a:pt x="278130" y="3540760"/>
                    </a:lnTo>
                    <a:cubicBezTo>
                      <a:pt x="279400" y="3548380"/>
                      <a:pt x="285750" y="3553460"/>
                      <a:pt x="293370" y="3553460"/>
                    </a:cubicBezTo>
                    <a:lnTo>
                      <a:pt x="3662680" y="3262630"/>
                    </a:lnTo>
                    <a:cubicBezTo>
                      <a:pt x="3670300" y="3261360"/>
                      <a:pt x="3675380" y="3255010"/>
                      <a:pt x="3675380" y="3247390"/>
                    </a:cubicBezTo>
                    <a:lnTo>
                      <a:pt x="3397250" y="13970"/>
                    </a:lnTo>
                    <a:cubicBezTo>
                      <a:pt x="3395980" y="6350"/>
                      <a:pt x="3389630" y="0"/>
                      <a:pt x="3382010" y="1270"/>
                    </a:cubicBezTo>
                    <a:close/>
                  </a:path>
                </a:pathLst>
              </a:custGeom>
              <a:blipFill>
                <a:blip r:embed="rId18"/>
                <a:stretch>
                  <a:fillRect l="-23780" r="-23780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" name="Freeform 172"/>
              <p:cNvSpPr/>
              <p:nvPr/>
            </p:nvSpPr>
            <p:spPr>
              <a:xfrm>
                <a:off x="-2540" y="172720"/>
                <a:ext cx="4295140" cy="4847590"/>
              </a:xfrm>
              <a:custGeom>
                <a:avLst/>
                <a:gdLst/>
                <a:ahLst/>
                <a:cxnLst/>
                <a:rect l="l" t="t" r="r" b="b"/>
                <a:pathLst>
                  <a:path w="4295140" h="4847590">
                    <a:moveTo>
                      <a:pt x="3916680" y="127000"/>
                    </a:moveTo>
                    <a:cubicBezTo>
                      <a:pt x="3915410" y="119380"/>
                      <a:pt x="3909060" y="114300"/>
                      <a:pt x="3901440" y="114300"/>
                    </a:cubicBezTo>
                    <a:lnTo>
                      <a:pt x="3792220" y="123190"/>
                    </a:lnTo>
                    <a:lnTo>
                      <a:pt x="3792220" y="13970"/>
                    </a:lnTo>
                    <a:cubicBezTo>
                      <a:pt x="3792220" y="6350"/>
                      <a:pt x="3785870" y="0"/>
                      <a:pt x="3778250" y="0"/>
                    </a:cubicBezTo>
                    <a:lnTo>
                      <a:pt x="13970" y="0"/>
                    </a:lnTo>
                    <a:cubicBezTo>
                      <a:pt x="6350" y="0"/>
                      <a:pt x="0" y="6350"/>
                      <a:pt x="0" y="13970"/>
                    </a:cubicBezTo>
                    <a:lnTo>
                      <a:pt x="0" y="4411980"/>
                    </a:lnTo>
                    <a:cubicBezTo>
                      <a:pt x="0" y="4419600"/>
                      <a:pt x="6350" y="4425950"/>
                      <a:pt x="13970" y="4425950"/>
                    </a:cubicBezTo>
                    <a:lnTo>
                      <a:pt x="480060" y="4425950"/>
                    </a:lnTo>
                    <a:lnTo>
                      <a:pt x="515620" y="4834890"/>
                    </a:lnTo>
                    <a:cubicBezTo>
                      <a:pt x="515620" y="4842510"/>
                      <a:pt x="523240" y="4847590"/>
                      <a:pt x="530860" y="4847590"/>
                    </a:cubicBezTo>
                    <a:lnTo>
                      <a:pt x="4282440" y="4525010"/>
                    </a:lnTo>
                    <a:cubicBezTo>
                      <a:pt x="4290060" y="4525010"/>
                      <a:pt x="4295140" y="4517390"/>
                      <a:pt x="4295140" y="4511040"/>
                    </a:cubicBezTo>
                    <a:lnTo>
                      <a:pt x="3916680" y="127000"/>
                    </a:lnTo>
                    <a:close/>
                    <a:moveTo>
                      <a:pt x="3581400" y="349250"/>
                    </a:moveTo>
                    <a:lnTo>
                      <a:pt x="3581400" y="3465830"/>
                    </a:lnTo>
                    <a:cubicBezTo>
                      <a:pt x="3581400" y="3473450"/>
                      <a:pt x="3575050" y="3479800"/>
                      <a:pt x="3567430" y="3479800"/>
                    </a:cubicBezTo>
                    <a:lnTo>
                      <a:pt x="571500" y="3479800"/>
                    </a:lnTo>
                    <a:lnTo>
                      <a:pt x="327660" y="642620"/>
                    </a:lnTo>
                    <a:cubicBezTo>
                      <a:pt x="327660" y="635000"/>
                      <a:pt x="332740" y="628650"/>
                      <a:pt x="340360" y="627380"/>
                    </a:cubicBezTo>
                    <a:lnTo>
                      <a:pt x="3581400" y="349250"/>
                    </a:lnTo>
                    <a:close/>
                    <a:moveTo>
                      <a:pt x="186690" y="205740"/>
                    </a:moveTo>
                    <a:lnTo>
                      <a:pt x="2835910" y="205740"/>
                    </a:lnTo>
                    <a:lnTo>
                      <a:pt x="172720" y="434340"/>
                    </a:lnTo>
                    <a:lnTo>
                      <a:pt x="172720" y="219710"/>
                    </a:lnTo>
                    <a:cubicBezTo>
                      <a:pt x="172720" y="212090"/>
                      <a:pt x="179070" y="205740"/>
                      <a:pt x="186690" y="205740"/>
                    </a:cubicBezTo>
                    <a:close/>
                    <a:moveTo>
                      <a:pt x="186690" y="3479800"/>
                    </a:moveTo>
                    <a:cubicBezTo>
                      <a:pt x="179070" y="3479800"/>
                      <a:pt x="172720" y="3473450"/>
                      <a:pt x="172720" y="3465830"/>
                    </a:cubicBezTo>
                    <a:lnTo>
                      <a:pt x="172720" y="854710"/>
                    </a:lnTo>
                    <a:lnTo>
                      <a:pt x="398780" y="3479800"/>
                    </a:lnTo>
                    <a:lnTo>
                      <a:pt x="186690" y="3479800"/>
                    </a:lnTo>
                    <a:close/>
                    <a:moveTo>
                      <a:pt x="3990340" y="3597910"/>
                    </a:moveTo>
                    <a:lnTo>
                      <a:pt x="3792220" y="3614419"/>
                    </a:lnTo>
                    <a:lnTo>
                      <a:pt x="3792220" y="1137919"/>
                    </a:lnTo>
                    <a:lnTo>
                      <a:pt x="4003040" y="3583940"/>
                    </a:lnTo>
                    <a:cubicBezTo>
                      <a:pt x="4003040" y="3591560"/>
                      <a:pt x="3997960" y="3597910"/>
                      <a:pt x="3990340" y="3597910"/>
                    </a:cubicBezTo>
                    <a:close/>
                  </a:path>
                </a:pathLst>
              </a:custGeom>
              <a:solidFill>
                <a:srgbClr val="F2F1E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" name="Freeform 173"/>
              <p:cNvSpPr/>
              <p:nvPr/>
            </p:nvSpPr>
            <p:spPr>
              <a:xfrm>
                <a:off x="172720" y="378460"/>
                <a:ext cx="3409950" cy="3274060"/>
              </a:xfrm>
              <a:custGeom>
                <a:avLst/>
                <a:gdLst/>
                <a:ahLst/>
                <a:cxnLst/>
                <a:rect l="l" t="t" r="r" b="b"/>
                <a:pathLst>
                  <a:path w="3409950" h="3274060">
                    <a:moveTo>
                      <a:pt x="3395980" y="0"/>
                    </a:moveTo>
                    <a:lnTo>
                      <a:pt x="13970" y="0"/>
                    </a:lnTo>
                    <a:cubicBezTo>
                      <a:pt x="6350" y="0"/>
                      <a:pt x="0" y="6350"/>
                      <a:pt x="0" y="13970"/>
                    </a:cubicBezTo>
                    <a:lnTo>
                      <a:pt x="0" y="3260090"/>
                    </a:lnTo>
                    <a:cubicBezTo>
                      <a:pt x="0" y="3267710"/>
                      <a:pt x="6350" y="3274060"/>
                      <a:pt x="13970" y="3274060"/>
                    </a:cubicBezTo>
                    <a:lnTo>
                      <a:pt x="3395980" y="3274060"/>
                    </a:lnTo>
                    <a:cubicBezTo>
                      <a:pt x="3403600" y="3274060"/>
                      <a:pt x="3409950" y="3267710"/>
                      <a:pt x="3409950" y="3260090"/>
                    </a:cubicBezTo>
                    <a:lnTo>
                      <a:pt x="3409950" y="13970"/>
                    </a:lnTo>
                    <a:cubicBezTo>
                      <a:pt x="3408680" y="6350"/>
                      <a:pt x="3402330" y="0"/>
                      <a:pt x="3395980" y="0"/>
                    </a:cubicBezTo>
                    <a:close/>
                  </a:path>
                </a:pathLst>
              </a:custGeom>
              <a:blipFill>
                <a:blip r:embed="rId19"/>
                <a:stretch>
                  <a:fillRect l="-30012" r="-30012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" name="Freeform 174"/>
              <p:cNvSpPr/>
              <p:nvPr/>
            </p:nvSpPr>
            <p:spPr>
              <a:xfrm>
                <a:off x="1270" y="177800"/>
                <a:ext cx="4305300" cy="4842510"/>
              </a:xfrm>
              <a:custGeom>
                <a:avLst/>
                <a:gdLst/>
                <a:ahLst/>
                <a:cxnLst/>
                <a:rect l="l" t="t" r="r" b="b"/>
                <a:pathLst>
                  <a:path w="4305300" h="4842510">
                    <a:moveTo>
                      <a:pt x="3810000" y="1483360"/>
                    </a:moveTo>
                    <a:lnTo>
                      <a:pt x="3991610" y="3581400"/>
                    </a:lnTo>
                    <a:cubicBezTo>
                      <a:pt x="3991610" y="3586480"/>
                      <a:pt x="3990340" y="3590290"/>
                      <a:pt x="3986530" y="3594100"/>
                    </a:cubicBezTo>
                    <a:lnTo>
                      <a:pt x="3990340" y="3594100"/>
                    </a:lnTo>
                    <a:cubicBezTo>
                      <a:pt x="3996690" y="3594100"/>
                      <a:pt x="4001770" y="3587750"/>
                      <a:pt x="4001770" y="3581400"/>
                    </a:cubicBezTo>
                    <a:lnTo>
                      <a:pt x="3810000" y="1380490"/>
                    </a:lnTo>
                    <a:lnTo>
                      <a:pt x="3810000" y="1483360"/>
                    </a:lnTo>
                    <a:close/>
                    <a:moveTo>
                      <a:pt x="3581400" y="209550"/>
                    </a:moveTo>
                    <a:cubicBezTo>
                      <a:pt x="3581400" y="209550"/>
                      <a:pt x="3578860" y="201930"/>
                      <a:pt x="3568700" y="200660"/>
                    </a:cubicBezTo>
                    <a:lnTo>
                      <a:pt x="173990" y="200660"/>
                    </a:lnTo>
                    <a:cubicBezTo>
                      <a:pt x="167640" y="200660"/>
                      <a:pt x="160020" y="203200"/>
                      <a:pt x="160020" y="210820"/>
                    </a:cubicBezTo>
                    <a:lnTo>
                      <a:pt x="162560" y="217170"/>
                    </a:lnTo>
                    <a:cubicBezTo>
                      <a:pt x="165100" y="213360"/>
                      <a:pt x="170180" y="212090"/>
                      <a:pt x="173990" y="212090"/>
                    </a:cubicBezTo>
                    <a:lnTo>
                      <a:pt x="3571240" y="212090"/>
                    </a:lnTo>
                    <a:lnTo>
                      <a:pt x="3571240" y="3463290"/>
                    </a:lnTo>
                    <a:cubicBezTo>
                      <a:pt x="3571240" y="3468370"/>
                      <a:pt x="3568700" y="3472180"/>
                      <a:pt x="3566160" y="3474720"/>
                    </a:cubicBezTo>
                    <a:lnTo>
                      <a:pt x="3569970" y="3474720"/>
                    </a:lnTo>
                    <a:cubicBezTo>
                      <a:pt x="3576320" y="3474720"/>
                      <a:pt x="3581400" y="3469640"/>
                      <a:pt x="3581400" y="3463290"/>
                    </a:cubicBezTo>
                    <a:lnTo>
                      <a:pt x="3581400" y="209550"/>
                    </a:lnTo>
                    <a:close/>
                    <a:moveTo>
                      <a:pt x="4296410" y="4518660"/>
                    </a:moveTo>
                    <a:lnTo>
                      <a:pt x="543560" y="4841240"/>
                    </a:lnTo>
                    <a:lnTo>
                      <a:pt x="529590" y="4842510"/>
                    </a:lnTo>
                    <a:lnTo>
                      <a:pt x="528320" y="4842510"/>
                    </a:lnTo>
                    <a:cubicBezTo>
                      <a:pt x="520700" y="4842510"/>
                      <a:pt x="514350" y="4837430"/>
                      <a:pt x="513080" y="4829810"/>
                    </a:cubicBezTo>
                    <a:lnTo>
                      <a:pt x="511810" y="4815840"/>
                    </a:lnTo>
                    <a:cubicBezTo>
                      <a:pt x="511810" y="4817110"/>
                      <a:pt x="513080" y="4819650"/>
                      <a:pt x="513080" y="4820920"/>
                    </a:cubicBezTo>
                    <a:lnTo>
                      <a:pt x="478790" y="4422140"/>
                    </a:lnTo>
                    <a:lnTo>
                      <a:pt x="13970" y="4422140"/>
                    </a:lnTo>
                    <a:cubicBezTo>
                      <a:pt x="6350" y="4422140"/>
                      <a:pt x="0" y="4415790"/>
                      <a:pt x="0" y="4408170"/>
                    </a:cubicBezTo>
                    <a:lnTo>
                      <a:pt x="0" y="8890"/>
                    </a:lnTo>
                    <a:cubicBezTo>
                      <a:pt x="0" y="5080"/>
                      <a:pt x="1270" y="2540"/>
                      <a:pt x="3810" y="0"/>
                    </a:cubicBezTo>
                    <a:lnTo>
                      <a:pt x="13970" y="8890"/>
                    </a:lnTo>
                    <a:lnTo>
                      <a:pt x="13970" y="4408170"/>
                    </a:lnTo>
                    <a:lnTo>
                      <a:pt x="3790950" y="4408170"/>
                    </a:lnTo>
                    <a:lnTo>
                      <a:pt x="3804920" y="4418330"/>
                    </a:lnTo>
                    <a:cubicBezTo>
                      <a:pt x="3802380" y="4420870"/>
                      <a:pt x="3799840" y="4422140"/>
                      <a:pt x="3796030" y="4422140"/>
                    </a:cubicBezTo>
                    <a:lnTo>
                      <a:pt x="491490" y="4422140"/>
                    </a:lnTo>
                    <a:lnTo>
                      <a:pt x="527050" y="4828540"/>
                    </a:lnTo>
                    <a:lnTo>
                      <a:pt x="4290060" y="4505960"/>
                    </a:lnTo>
                    <a:lnTo>
                      <a:pt x="4305300" y="4514850"/>
                    </a:lnTo>
                    <a:cubicBezTo>
                      <a:pt x="4302760" y="4517390"/>
                      <a:pt x="4300220" y="4518660"/>
                      <a:pt x="4296410" y="4518660"/>
                    </a:cubicBezTo>
                    <a:close/>
                  </a:path>
                </a:pathLst>
              </a:custGeom>
              <a:solidFill>
                <a:srgbClr val="3C333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" name="Freeform 175"/>
              <p:cNvSpPr/>
              <p:nvPr/>
            </p:nvSpPr>
            <p:spPr>
              <a:xfrm>
                <a:off x="5080" y="172720"/>
                <a:ext cx="4305300" cy="4519930"/>
              </a:xfrm>
              <a:custGeom>
                <a:avLst/>
                <a:gdLst/>
                <a:ahLst/>
                <a:cxnLst/>
                <a:rect l="l" t="t" r="r" b="b"/>
                <a:pathLst>
                  <a:path w="4305300" h="4519930">
                    <a:moveTo>
                      <a:pt x="3573780" y="3478530"/>
                    </a:moveTo>
                    <a:cubicBezTo>
                      <a:pt x="3571240" y="3481070"/>
                      <a:pt x="3567430" y="3483610"/>
                      <a:pt x="3563620" y="3483610"/>
                    </a:cubicBezTo>
                    <a:lnTo>
                      <a:pt x="170180" y="3483610"/>
                    </a:lnTo>
                    <a:cubicBezTo>
                      <a:pt x="163830" y="3483610"/>
                      <a:pt x="160020" y="3479800"/>
                      <a:pt x="157480" y="3474720"/>
                    </a:cubicBezTo>
                    <a:cubicBezTo>
                      <a:pt x="154940" y="3472180"/>
                      <a:pt x="153670" y="3469640"/>
                      <a:pt x="153670" y="3465830"/>
                    </a:cubicBezTo>
                    <a:lnTo>
                      <a:pt x="153670" y="219710"/>
                    </a:lnTo>
                    <a:cubicBezTo>
                      <a:pt x="153670" y="215900"/>
                      <a:pt x="156210" y="212090"/>
                      <a:pt x="158750" y="209550"/>
                    </a:cubicBezTo>
                    <a:lnTo>
                      <a:pt x="167640" y="217170"/>
                    </a:lnTo>
                    <a:lnTo>
                      <a:pt x="167640" y="3465830"/>
                    </a:lnTo>
                    <a:cubicBezTo>
                      <a:pt x="167640" y="3467100"/>
                      <a:pt x="167640" y="3468370"/>
                      <a:pt x="168910" y="3469640"/>
                    </a:cubicBezTo>
                    <a:lnTo>
                      <a:pt x="3563620" y="3469640"/>
                    </a:lnTo>
                    <a:cubicBezTo>
                      <a:pt x="3564890" y="3469640"/>
                      <a:pt x="3566160" y="3468370"/>
                      <a:pt x="3567430" y="3468370"/>
                    </a:cubicBezTo>
                    <a:lnTo>
                      <a:pt x="3573780" y="3478530"/>
                    </a:lnTo>
                    <a:close/>
                    <a:moveTo>
                      <a:pt x="4305300" y="4508500"/>
                    </a:moveTo>
                    <a:cubicBezTo>
                      <a:pt x="4305300" y="4512310"/>
                      <a:pt x="4304030" y="4516120"/>
                      <a:pt x="4298950" y="4519930"/>
                    </a:cubicBezTo>
                    <a:lnTo>
                      <a:pt x="4283710" y="4511040"/>
                    </a:lnTo>
                    <a:lnTo>
                      <a:pt x="3907790" y="132080"/>
                    </a:lnTo>
                    <a:lnTo>
                      <a:pt x="3906520" y="124460"/>
                    </a:lnTo>
                    <a:cubicBezTo>
                      <a:pt x="3906520" y="124460"/>
                      <a:pt x="3906520" y="114300"/>
                      <a:pt x="3893820" y="114300"/>
                    </a:cubicBezTo>
                    <a:lnTo>
                      <a:pt x="3806190" y="121920"/>
                    </a:lnTo>
                    <a:lnTo>
                      <a:pt x="3806190" y="3604260"/>
                    </a:lnTo>
                    <a:lnTo>
                      <a:pt x="3982720" y="3589020"/>
                    </a:lnTo>
                    <a:cubicBezTo>
                      <a:pt x="3983990" y="3589020"/>
                      <a:pt x="3985260" y="3587750"/>
                      <a:pt x="3986530" y="3587750"/>
                    </a:cubicBezTo>
                    <a:lnTo>
                      <a:pt x="3992880" y="3595370"/>
                    </a:lnTo>
                    <a:cubicBezTo>
                      <a:pt x="3990340" y="3599180"/>
                      <a:pt x="3986530" y="3601720"/>
                      <a:pt x="3982720" y="3601720"/>
                    </a:cubicBezTo>
                    <a:lnTo>
                      <a:pt x="3806190" y="3616960"/>
                    </a:lnTo>
                    <a:lnTo>
                      <a:pt x="3806190" y="4413250"/>
                    </a:lnTo>
                    <a:cubicBezTo>
                      <a:pt x="3806190" y="4417060"/>
                      <a:pt x="3803650" y="4420871"/>
                      <a:pt x="3801110" y="4423410"/>
                    </a:cubicBezTo>
                    <a:lnTo>
                      <a:pt x="3785870" y="4413250"/>
                    </a:lnTo>
                    <a:lnTo>
                      <a:pt x="3785870" y="13970"/>
                    </a:lnTo>
                    <a:lnTo>
                      <a:pt x="8890" y="13970"/>
                    </a:lnTo>
                    <a:lnTo>
                      <a:pt x="0" y="5080"/>
                    </a:lnTo>
                    <a:cubicBezTo>
                      <a:pt x="2540" y="2540"/>
                      <a:pt x="6350" y="0"/>
                      <a:pt x="10160" y="0"/>
                    </a:cubicBezTo>
                    <a:lnTo>
                      <a:pt x="3792220" y="0"/>
                    </a:lnTo>
                    <a:cubicBezTo>
                      <a:pt x="3799840" y="0"/>
                      <a:pt x="3806190" y="6350"/>
                      <a:pt x="3806190" y="13970"/>
                    </a:cubicBezTo>
                    <a:lnTo>
                      <a:pt x="3806190" y="101600"/>
                    </a:lnTo>
                    <a:lnTo>
                      <a:pt x="3900170" y="92710"/>
                    </a:lnTo>
                    <a:cubicBezTo>
                      <a:pt x="3900170" y="92710"/>
                      <a:pt x="3923030" y="92710"/>
                      <a:pt x="3926840" y="109220"/>
                    </a:cubicBezTo>
                    <a:lnTo>
                      <a:pt x="3931920" y="171450"/>
                    </a:lnTo>
                    <a:lnTo>
                      <a:pt x="4305300" y="4508500"/>
                    </a:lnTo>
                    <a:close/>
                    <a:moveTo>
                      <a:pt x="3797300" y="15240"/>
                    </a:moveTo>
                    <a:cubicBezTo>
                      <a:pt x="3799840" y="17780"/>
                      <a:pt x="3802380" y="19050"/>
                      <a:pt x="3803650" y="21590"/>
                    </a:cubicBezTo>
                    <a:cubicBezTo>
                      <a:pt x="3802380" y="17780"/>
                      <a:pt x="3799840" y="16510"/>
                      <a:pt x="3797300" y="152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" name="Freeform 176"/>
              <p:cNvSpPr/>
              <p:nvPr/>
            </p:nvSpPr>
            <p:spPr>
              <a:xfrm>
                <a:off x="3409951" y="0"/>
                <a:ext cx="274319" cy="1045210"/>
              </a:xfrm>
              <a:custGeom>
                <a:avLst/>
                <a:gdLst/>
                <a:ahLst/>
                <a:cxnLst/>
                <a:rect l="l" t="t" r="r" b="b"/>
                <a:pathLst>
                  <a:path w="274319" h="1045210">
                    <a:moveTo>
                      <a:pt x="265429" y="966470"/>
                    </a:moveTo>
                    <a:cubicBezTo>
                      <a:pt x="270509" y="953770"/>
                      <a:pt x="273049" y="941070"/>
                      <a:pt x="274319" y="927100"/>
                    </a:cubicBezTo>
                    <a:lnTo>
                      <a:pt x="274319" y="762000"/>
                    </a:lnTo>
                    <a:lnTo>
                      <a:pt x="273049" y="762000"/>
                    </a:lnTo>
                    <a:lnTo>
                      <a:pt x="273049" y="369570"/>
                    </a:lnTo>
                    <a:cubicBezTo>
                      <a:pt x="269239" y="328930"/>
                      <a:pt x="217169" y="298450"/>
                      <a:pt x="184149" y="298450"/>
                    </a:cubicBezTo>
                    <a:lnTo>
                      <a:pt x="152399" y="298450"/>
                    </a:lnTo>
                    <a:cubicBezTo>
                      <a:pt x="102869" y="298450"/>
                      <a:pt x="63499" y="337820"/>
                      <a:pt x="63499" y="387350"/>
                    </a:cubicBezTo>
                    <a:lnTo>
                      <a:pt x="63499" y="852170"/>
                    </a:lnTo>
                    <a:lnTo>
                      <a:pt x="97789" y="852170"/>
                    </a:lnTo>
                    <a:lnTo>
                      <a:pt x="97789" y="387350"/>
                    </a:lnTo>
                    <a:cubicBezTo>
                      <a:pt x="97789" y="356870"/>
                      <a:pt x="121919" y="332740"/>
                      <a:pt x="152399" y="332740"/>
                    </a:cubicBezTo>
                    <a:lnTo>
                      <a:pt x="184149" y="332740"/>
                    </a:lnTo>
                    <a:cubicBezTo>
                      <a:pt x="210819" y="332740"/>
                      <a:pt x="237489" y="360680"/>
                      <a:pt x="238759" y="378460"/>
                    </a:cubicBezTo>
                    <a:lnTo>
                      <a:pt x="238759" y="924560"/>
                    </a:lnTo>
                    <a:cubicBezTo>
                      <a:pt x="238759" y="988060"/>
                      <a:pt x="184149" y="1010920"/>
                      <a:pt x="151129" y="1010920"/>
                    </a:cubicBezTo>
                    <a:lnTo>
                      <a:pt x="151129" y="1012190"/>
                    </a:lnTo>
                    <a:lnTo>
                      <a:pt x="109219" y="1012190"/>
                    </a:lnTo>
                    <a:cubicBezTo>
                      <a:pt x="62229" y="1012190"/>
                      <a:pt x="35559" y="974090"/>
                      <a:pt x="35559" y="927100"/>
                    </a:cubicBezTo>
                    <a:lnTo>
                      <a:pt x="35559" y="118110"/>
                    </a:lnTo>
                    <a:cubicBezTo>
                      <a:pt x="35559" y="71120"/>
                      <a:pt x="73659" y="33020"/>
                      <a:pt x="120649" y="33020"/>
                    </a:cubicBezTo>
                    <a:lnTo>
                      <a:pt x="161290" y="33020"/>
                    </a:lnTo>
                    <a:cubicBezTo>
                      <a:pt x="208280" y="33020"/>
                      <a:pt x="233680" y="74930"/>
                      <a:pt x="233680" y="121920"/>
                    </a:cubicBezTo>
                    <a:lnTo>
                      <a:pt x="233680" y="172720"/>
                    </a:lnTo>
                    <a:lnTo>
                      <a:pt x="265430" y="172720"/>
                    </a:lnTo>
                    <a:lnTo>
                      <a:pt x="266700" y="121920"/>
                    </a:lnTo>
                    <a:cubicBezTo>
                      <a:pt x="266700" y="57150"/>
                      <a:pt x="226060" y="0"/>
                      <a:pt x="160020" y="0"/>
                    </a:cubicBezTo>
                    <a:lnTo>
                      <a:pt x="119380" y="0"/>
                    </a:lnTo>
                    <a:cubicBezTo>
                      <a:pt x="53340" y="0"/>
                      <a:pt x="0" y="53340"/>
                      <a:pt x="0" y="119380"/>
                    </a:cubicBezTo>
                    <a:lnTo>
                      <a:pt x="0" y="925830"/>
                    </a:lnTo>
                    <a:cubicBezTo>
                      <a:pt x="0" y="991870"/>
                      <a:pt x="41910" y="1045210"/>
                      <a:pt x="107950" y="1045210"/>
                    </a:cubicBezTo>
                    <a:lnTo>
                      <a:pt x="152400" y="1045210"/>
                    </a:lnTo>
                    <a:cubicBezTo>
                      <a:pt x="181610" y="1045210"/>
                      <a:pt x="208280" y="1035050"/>
                      <a:pt x="228600" y="1017270"/>
                    </a:cubicBezTo>
                    <a:cubicBezTo>
                      <a:pt x="242570" y="1005840"/>
                      <a:pt x="254000" y="991870"/>
                      <a:pt x="261620" y="974090"/>
                    </a:cubicBezTo>
                    <a:cubicBezTo>
                      <a:pt x="262890" y="972820"/>
                      <a:pt x="262890" y="970280"/>
                      <a:pt x="264160" y="969010"/>
                    </a:cubicBezTo>
                    <a:cubicBezTo>
                      <a:pt x="265430" y="969010"/>
                      <a:pt x="265430" y="967740"/>
                      <a:pt x="265430" y="966470"/>
                    </a:cubicBezTo>
                    <a:close/>
                  </a:path>
                </a:pathLst>
              </a:custGeom>
              <a:solidFill>
                <a:srgbClr val="A99D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" name="Freeform 177"/>
              <p:cNvSpPr/>
              <p:nvPr/>
            </p:nvSpPr>
            <p:spPr>
              <a:xfrm>
                <a:off x="3415028" y="15240"/>
                <a:ext cx="266700" cy="1032510"/>
              </a:xfrm>
              <a:custGeom>
                <a:avLst/>
                <a:gdLst/>
                <a:ahLst/>
                <a:cxnLst/>
                <a:rect l="l" t="t" r="r" b="b"/>
                <a:pathLst>
                  <a:path w="266700" h="1032510">
                    <a:moveTo>
                      <a:pt x="261622" y="749300"/>
                    </a:moveTo>
                    <a:lnTo>
                      <a:pt x="261622" y="723900"/>
                    </a:lnTo>
                    <a:cubicBezTo>
                      <a:pt x="259082" y="598170"/>
                      <a:pt x="257812" y="490220"/>
                      <a:pt x="256542" y="364490"/>
                    </a:cubicBezTo>
                    <a:lnTo>
                      <a:pt x="256542" y="358140"/>
                    </a:lnTo>
                    <a:lnTo>
                      <a:pt x="252732" y="359410"/>
                    </a:lnTo>
                    <a:lnTo>
                      <a:pt x="252732" y="364490"/>
                    </a:lnTo>
                    <a:lnTo>
                      <a:pt x="250192" y="521970"/>
                    </a:lnTo>
                    <a:lnTo>
                      <a:pt x="246382" y="695960"/>
                    </a:lnTo>
                    <a:lnTo>
                      <a:pt x="245112" y="745490"/>
                    </a:lnTo>
                    <a:lnTo>
                      <a:pt x="245112" y="750570"/>
                    </a:lnTo>
                    <a:lnTo>
                      <a:pt x="242572" y="872490"/>
                    </a:lnTo>
                    <a:cubicBezTo>
                      <a:pt x="242572" y="887730"/>
                      <a:pt x="242572" y="901700"/>
                      <a:pt x="241302" y="916940"/>
                    </a:cubicBezTo>
                    <a:cubicBezTo>
                      <a:pt x="240032" y="927100"/>
                      <a:pt x="238762" y="935990"/>
                      <a:pt x="234952" y="944880"/>
                    </a:cubicBezTo>
                    <a:cubicBezTo>
                      <a:pt x="232412" y="949960"/>
                      <a:pt x="231142" y="955040"/>
                      <a:pt x="227332" y="960120"/>
                    </a:cubicBezTo>
                    <a:cubicBezTo>
                      <a:pt x="218442" y="972820"/>
                      <a:pt x="207012" y="982980"/>
                      <a:pt x="193042" y="989330"/>
                    </a:cubicBezTo>
                    <a:cubicBezTo>
                      <a:pt x="182882" y="994410"/>
                      <a:pt x="162562" y="1000760"/>
                      <a:pt x="148592" y="1003300"/>
                    </a:cubicBezTo>
                    <a:lnTo>
                      <a:pt x="104142" y="1003300"/>
                    </a:lnTo>
                    <a:lnTo>
                      <a:pt x="90172" y="1002030"/>
                    </a:lnTo>
                    <a:cubicBezTo>
                      <a:pt x="85092" y="1000760"/>
                      <a:pt x="81281" y="999490"/>
                      <a:pt x="76202" y="998220"/>
                    </a:cubicBezTo>
                    <a:cubicBezTo>
                      <a:pt x="58422" y="991870"/>
                      <a:pt x="53342" y="980440"/>
                      <a:pt x="41911" y="963930"/>
                    </a:cubicBezTo>
                    <a:cubicBezTo>
                      <a:pt x="36831" y="955040"/>
                      <a:pt x="31752" y="947420"/>
                      <a:pt x="29211" y="937260"/>
                    </a:cubicBezTo>
                    <a:lnTo>
                      <a:pt x="26671" y="929640"/>
                    </a:lnTo>
                    <a:cubicBezTo>
                      <a:pt x="26671" y="927100"/>
                      <a:pt x="26671" y="925830"/>
                      <a:pt x="25401" y="923290"/>
                    </a:cubicBezTo>
                    <a:lnTo>
                      <a:pt x="24131" y="916940"/>
                    </a:lnTo>
                    <a:lnTo>
                      <a:pt x="24131" y="909320"/>
                    </a:lnTo>
                    <a:lnTo>
                      <a:pt x="22861" y="855980"/>
                    </a:lnTo>
                    <a:lnTo>
                      <a:pt x="21591" y="749300"/>
                    </a:lnTo>
                    <a:lnTo>
                      <a:pt x="17781" y="537210"/>
                    </a:lnTo>
                    <a:cubicBezTo>
                      <a:pt x="16511" y="466090"/>
                      <a:pt x="15241" y="394970"/>
                      <a:pt x="15241" y="325120"/>
                    </a:cubicBezTo>
                    <a:cubicBezTo>
                      <a:pt x="13971" y="254000"/>
                      <a:pt x="13971" y="182880"/>
                      <a:pt x="13971" y="111760"/>
                    </a:cubicBezTo>
                    <a:cubicBezTo>
                      <a:pt x="13971" y="104140"/>
                      <a:pt x="15241" y="91440"/>
                      <a:pt x="16511" y="81280"/>
                    </a:cubicBezTo>
                    <a:lnTo>
                      <a:pt x="21591" y="66040"/>
                    </a:lnTo>
                    <a:cubicBezTo>
                      <a:pt x="22861" y="60960"/>
                      <a:pt x="26671" y="55880"/>
                      <a:pt x="29211" y="52070"/>
                    </a:cubicBezTo>
                    <a:cubicBezTo>
                      <a:pt x="40641" y="33020"/>
                      <a:pt x="57151" y="17780"/>
                      <a:pt x="76201" y="8890"/>
                    </a:cubicBezTo>
                    <a:cubicBezTo>
                      <a:pt x="86361" y="5080"/>
                      <a:pt x="100331" y="1270"/>
                      <a:pt x="107951" y="1270"/>
                    </a:cubicBezTo>
                    <a:lnTo>
                      <a:pt x="114301" y="0"/>
                    </a:lnTo>
                    <a:lnTo>
                      <a:pt x="156211" y="0"/>
                    </a:lnTo>
                    <a:lnTo>
                      <a:pt x="109221" y="0"/>
                    </a:lnTo>
                    <a:cubicBezTo>
                      <a:pt x="95251" y="1270"/>
                      <a:pt x="81281" y="5080"/>
                      <a:pt x="68581" y="11430"/>
                    </a:cubicBezTo>
                    <a:cubicBezTo>
                      <a:pt x="43181" y="24130"/>
                      <a:pt x="22861" y="49530"/>
                      <a:pt x="15241" y="77470"/>
                    </a:cubicBezTo>
                    <a:cubicBezTo>
                      <a:pt x="11431" y="91440"/>
                      <a:pt x="11431" y="106680"/>
                      <a:pt x="10161" y="123190"/>
                    </a:cubicBezTo>
                    <a:lnTo>
                      <a:pt x="8891" y="171450"/>
                    </a:lnTo>
                    <a:lnTo>
                      <a:pt x="6350" y="365760"/>
                    </a:lnTo>
                    <a:cubicBezTo>
                      <a:pt x="5080" y="495300"/>
                      <a:pt x="1270" y="624840"/>
                      <a:pt x="1270" y="755650"/>
                    </a:cubicBezTo>
                    <a:lnTo>
                      <a:pt x="0" y="853440"/>
                    </a:lnTo>
                    <a:lnTo>
                      <a:pt x="0" y="901700"/>
                    </a:lnTo>
                    <a:cubicBezTo>
                      <a:pt x="0" y="918210"/>
                      <a:pt x="0" y="934720"/>
                      <a:pt x="6350" y="949960"/>
                    </a:cubicBezTo>
                    <a:cubicBezTo>
                      <a:pt x="16510" y="980440"/>
                      <a:pt x="27941" y="1007110"/>
                      <a:pt x="57150" y="1021080"/>
                    </a:cubicBezTo>
                    <a:cubicBezTo>
                      <a:pt x="71120" y="1027430"/>
                      <a:pt x="87630" y="1031240"/>
                      <a:pt x="104141" y="1032510"/>
                    </a:cubicBezTo>
                    <a:lnTo>
                      <a:pt x="151131" y="1032510"/>
                    </a:lnTo>
                    <a:cubicBezTo>
                      <a:pt x="182881" y="1031240"/>
                      <a:pt x="213361" y="1017270"/>
                      <a:pt x="234951" y="995680"/>
                    </a:cubicBezTo>
                    <a:cubicBezTo>
                      <a:pt x="246381" y="985520"/>
                      <a:pt x="254001" y="971550"/>
                      <a:pt x="259081" y="957580"/>
                    </a:cubicBezTo>
                    <a:cubicBezTo>
                      <a:pt x="264161" y="943610"/>
                      <a:pt x="266701" y="929640"/>
                      <a:pt x="266701" y="913130"/>
                    </a:cubicBezTo>
                    <a:lnTo>
                      <a:pt x="261621" y="749300"/>
                    </a:lnTo>
                    <a:close/>
                  </a:path>
                </a:pathLst>
              </a:custGeom>
              <a:solidFill>
                <a:srgbClr val="E2DADA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78" name="TextBox 178"/>
            <p:cNvSpPr txBox="1"/>
            <p:nvPr/>
          </p:nvSpPr>
          <p:spPr>
            <a:xfrm>
              <a:off x="180656" y="3622347"/>
              <a:ext cx="3330975" cy="8375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10"/>
                </a:lnSpc>
              </a:pPr>
              <a:r>
                <a:rPr lang="en-US" sz="3722">
                  <a:solidFill>
                    <a:srgbClr val="000000"/>
                  </a:solidFill>
                  <a:latin typeface="Bobby Jones"/>
                </a:rPr>
                <a:t>YOUTH CLUBS</a:t>
              </a:r>
            </a:p>
          </p:txBody>
        </p:sp>
      </p:grpSp>
      <p:grpSp>
        <p:nvGrpSpPr>
          <p:cNvPr id="179" name="Group 179"/>
          <p:cNvGrpSpPr/>
          <p:nvPr/>
        </p:nvGrpSpPr>
        <p:grpSpPr>
          <a:xfrm>
            <a:off x="9978754" y="2738681"/>
            <a:ext cx="3872222" cy="4232830"/>
            <a:chOff x="0" y="0"/>
            <a:chExt cx="5162962" cy="5643774"/>
          </a:xfrm>
        </p:grpSpPr>
        <p:grpSp>
          <p:nvGrpSpPr>
            <p:cNvPr id="180" name="Group 180"/>
            <p:cNvGrpSpPr>
              <a:grpSpLocks noChangeAspect="1"/>
            </p:cNvGrpSpPr>
            <p:nvPr/>
          </p:nvGrpSpPr>
          <p:grpSpPr>
            <a:xfrm rot="-855454">
              <a:off x="525025" y="432882"/>
              <a:ext cx="4112911" cy="4778010"/>
              <a:chOff x="0" y="0"/>
              <a:chExt cx="5466080" cy="6350000"/>
            </a:xfrm>
          </p:grpSpPr>
          <p:sp>
            <p:nvSpPr>
              <p:cNvPr id="181" name="Freeform 181"/>
              <p:cNvSpPr/>
              <p:nvPr/>
            </p:nvSpPr>
            <p:spPr>
              <a:xfrm>
                <a:off x="0" y="0"/>
                <a:ext cx="5439410" cy="6348730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F2F1E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" name="Freeform 182"/>
              <p:cNvSpPr/>
              <p:nvPr/>
            </p:nvSpPr>
            <p:spPr>
              <a:xfrm>
                <a:off x="247650" y="294640"/>
                <a:ext cx="4889500" cy="4693920"/>
              </a:xfrm>
              <a:custGeom>
                <a:avLst/>
                <a:gdLst/>
                <a:ahLst/>
                <a:cxnLst/>
                <a:rect l="l" t="t" r="r" b="b"/>
                <a:pathLst>
                  <a:path w="4889500" h="4693920">
                    <a:moveTo>
                      <a:pt x="487045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19050"/>
                    </a:cubicBezTo>
                    <a:lnTo>
                      <a:pt x="0" y="4674870"/>
                    </a:lnTo>
                    <a:cubicBezTo>
                      <a:pt x="0" y="4686300"/>
                      <a:pt x="8890" y="4693920"/>
                      <a:pt x="19050" y="4693920"/>
                    </a:cubicBezTo>
                    <a:lnTo>
                      <a:pt x="4870450" y="4693920"/>
                    </a:lnTo>
                    <a:cubicBezTo>
                      <a:pt x="4880610" y="4693920"/>
                      <a:pt x="4889500" y="4685030"/>
                      <a:pt x="4889500" y="4674870"/>
                    </a:cubicBezTo>
                    <a:lnTo>
                      <a:pt x="4889500" y="20320"/>
                    </a:lnTo>
                    <a:cubicBezTo>
                      <a:pt x="4889500" y="8890"/>
                      <a:pt x="4881880" y="0"/>
                      <a:pt x="4870450" y="0"/>
                    </a:cubicBezTo>
                    <a:close/>
                  </a:path>
                </a:pathLst>
              </a:custGeom>
              <a:blipFill>
                <a:blip r:embed="rId20"/>
                <a:stretch>
                  <a:fillRect l="-35224" r="-35224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3" name="Freeform 183"/>
              <p:cNvSpPr/>
              <p:nvPr/>
            </p:nvSpPr>
            <p:spPr>
              <a:xfrm>
                <a:off x="1270" y="6350"/>
                <a:ext cx="5457190" cy="6342380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3C333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" name="Freeform 184"/>
              <p:cNvSpPr/>
              <p:nvPr/>
            </p:nvSpPr>
            <p:spPr>
              <a:xfrm>
                <a:off x="7620" y="0"/>
                <a:ext cx="5458460" cy="6344920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85" name="TextBox 185"/>
            <p:cNvSpPr txBox="1"/>
            <p:nvPr/>
          </p:nvSpPr>
          <p:spPr>
            <a:xfrm rot="-896643">
              <a:off x="1109353" y="4173986"/>
              <a:ext cx="3840753" cy="8621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93"/>
                </a:lnSpc>
              </a:pPr>
              <a:r>
                <a:rPr lang="en-US" sz="3923">
                  <a:solidFill>
                    <a:srgbClr val="000000"/>
                  </a:solidFill>
                  <a:latin typeface="Bobby Jones"/>
                </a:rPr>
                <a:t>POLICE</a:t>
              </a:r>
            </a:p>
          </p:txBody>
        </p:sp>
      </p:grpSp>
      <p:grpSp>
        <p:nvGrpSpPr>
          <p:cNvPr id="186" name="Group 186"/>
          <p:cNvGrpSpPr/>
          <p:nvPr/>
        </p:nvGrpSpPr>
        <p:grpSpPr>
          <a:xfrm>
            <a:off x="7496575" y="1190311"/>
            <a:ext cx="4418290" cy="4847617"/>
            <a:chOff x="0" y="0"/>
            <a:chExt cx="5891054" cy="6463489"/>
          </a:xfrm>
        </p:grpSpPr>
        <p:grpSp>
          <p:nvGrpSpPr>
            <p:cNvPr id="187" name="Group 187"/>
            <p:cNvGrpSpPr>
              <a:grpSpLocks noChangeAspect="1"/>
            </p:cNvGrpSpPr>
            <p:nvPr/>
          </p:nvGrpSpPr>
          <p:grpSpPr>
            <a:xfrm rot="747354">
              <a:off x="542826" y="452825"/>
              <a:ext cx="4805402" cy="5557839"/>
              <a:chOff x="0" y="0"/>
              <a:chExt cx="4428490" cy="5121910"/>
            </a:xfrm>
          </p:grpSpPr>
          <p:sp>
            <p:nvSpPr>
              <p:cNvPr id="188" name="Freeform 188"/>
              <p:cNvSpPr/>
              <p:nvPr/>
            </p:nvSpPr>
            <p:spPr>
              <a:xfrm>
                <a:off x="325120" y="509270"/>
                <a:ext cx="3675380" cy="3553460"/>
              </a:xfrm>
              <a:custGeom>
                <a:avLst/>
                <a:gdLst/>
                <a:ahLst/>
                <a:cxnLst/>
                <a:rect l="l" t="t" r="r" b="b"/>
                <a:pathLst>
                  <a:path w="3675380" h="3553460">
                    <a:moveTo>
                      <a:pt x="3382010" y="1270"/>
                    </a:moveTo>
                    <a:lnTo>
                      <a:pt x="12700" y="290830"/>
                    </a:lnTo>
                    <a:cubicBezTo>
                      <a:pt x="5080" y="290830"/>
                      <a:pt x="0" y="298450"/>
                      <a:pt x="0" y="306070"/>
                    </a:cubicBezTo>
                    <a:lnTo>
                      <a:pt x="278130" y="3540760"/>
                    </a:lnTo>
                    <a:cubicBezTo>
                      <a:pt x="279400" y="3548380"/>
                      <a:pt x="285750" y="3553460"/>
                      <a:pt x="293370" y="3553460"/>
                    </a:cubicBezTo>
                    <a:lnTo>
                      <a:pt x="3662680" y="3262630"/>
                    </a:lnTo>
                    <a:cubicBezTo>
                      <a:pt x="3670300" y="3261360"/>
                      <a:pt x="3675380" y="3255010"/>
                      <a:pt x="3675380" y="3247390"/>
                    </a:cubicBezTo>
                    <a:lnTo>
                      <a:pt x="3397250" y="13970"/>
                    </a:lnTo>
                    <a:cubicBezTo>
                      <a:pt x="3395980" y="6350"/>
                      <a:pt x="3389630" y="0"/>
                      <a:pt x="3382010" y="1270"/>
                    </a:cubicBezTo>
                    <a:close/>
                  </a:path>
                </a:pathLst>
              </a:custGeom>
              <a:blipFill>
                <a:blip r:embed="rId21"/>
                <a:stretch>
                  <a:fillRect l="-27322" r="-27322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9" name="Freeform 189"/>
              <p:cNvSpPr/>
              <p:nvPr/>
            </p:nvSpPr>
            <p:spPr>
              <a:xfrm>
                <a:off x="-2540" y="172720"/>
                <a:ext cx="4295140" cy="4847590"/>
              </a:xfrm>
              <a:custGeom>
                <a:avLst/>
                <a:gdLst/>
                <a:ahLst/>
                <a:cxnLst/>
                <a:rect l="l" t="t" r="r" b="b"/>
                <a:pathLst>
                  <a:path w="4295140" h="4847590">
                    <a:moveTo>
                      <a:pt x="3916680" y="127000"/>
                    </a:moveTo>
                    <a:cubicBezTo>
                      <a:pt x="3915410" y="119380"/>
                      <a:pt x="3909060" y="114300"/>
                      <a:pt x="3901440" y="114300"/>
                    </a:cubicBezTo>
                    <a:lnTo>
                      <a:pt x="3792220" y="123190"/>
                    </a:lnTo>
                    <a:lnTo>
                      <a:pt x="3792220" y="13970"/>
                    </a:lnTo>
                    <a:cubicBezTo>
                      <a:pt x="3792220" y="6350"/>
                      <a:pt x="3785870" y="0"/>
                      <a:pt x="3778250" y="0"/>
                    </a:cubicBezTo>
                    <a:lnTo>
                      <a:pt x="13970" y="0"/>
                    </a:lnTo>
                    <a:cubicBezTo>
                      <a:pt x="6350" y="0"/>
                      <a:pt x="0" y="6350"/>
                      <a:pt x="0" y="13970"/>
                    </a:cubicBezTo>
                    <a:lnTo>
                      <a:pt x="0" y="4411980"/>
                    </a:lnTo>
                    <a:cubicBezTo>
                      <a:pt x="0" y="4419600"/>
                      <a:pt x="6350" y="4425950"/>
                      <a:pt x="13970" y="4425950"/>
                    </a:cubicBezTo>
                    <a:lnTo>
                      <a:pt x="480060" y="4425950"/>
                    </a:lnTo>
                    <a:lnTo>
                      <a:pt x="515620" y="4834890"/>
                    </a:lnTo>
                    <a:cubicBezTo>
                      <a:pt x="515620" y="4842510"/>
                      <a:pt x="523240" y="4847590"/>
                      <a:pt x="530860" y="4847590"/>
                    </a:cubicBezTo>
                    <a:lnTo>
                      <a:pt x="4282440" y="4525010"/>
                    </a:lnTo>
                    <a:cubicBezTo>
                      <a:pt x="4290060" y="4525010"/>
                      <a:pt x="4295140" y="4517390"/>
                      <a:pt x="4295140" y="4511040"/>
                    </a:cubicBezTo>
                    <a:lnTo>
                      <a:pt x="3916680" y="127000"/>
                    </a:lnTo>
                    <a:close/>
                    <a:moveTo>
                      <a:pt x="3581400" y="349250"/>
                    </a:moveTo>
                    <a:lnTo>
                      <a:pt x="3581400" y="3465830"/>
                    </a:lnTo>
                    <a:cubicBezTo>
                      <a:pt x="3581400" y="3473450"/>
                      <a:pt x="3575050" y="3479800"/>
                      <a:pt x="3567430" y="3479800"/>
                    </a:cubicBezTo>
                    <a:lnTo>
                      <a:pt x="571500" y="3479800"/>
                    </a:lnTo>
                    <a:lnTo>
                      <a:pt x="327660" y="642620"/>
                    </a:lnTo>
                    <a:cubicBezTo>
                      <a:pt x="327660" y="635000"/>
                      <a:pt x="332740" y="628650"/>
                      <a:pt x="340360" y="627380"/>
                    </a:cubicBezTo>
                    <a:lnTo>
                      <a:pt x="3581400" y="349250"/>
                    </a:lnTo>
                    <a:close/>
                    <a:moveTo>
                      <a:pt x="186690" y="205740"/>
                    </a:moveTo>
                    <a:lnTo>
                      <a:pt x="2835910" y="205740"/>
                    </a:lnTo>
                    <a:lnTo>
                      <a:pt x="172720" y="434340"/>
                    </a:lnTo>
                    <a:lnTo>
                      <a:pt x="172720" y="219710"/>
                    </a:lnTo>
                    <a:cubicBezTo>
                      <a:pt x="172720" y="212090"/>
                      <a:pt x="179070" y="205740"/>
                      <a:pt x="186690" y="205740"/>
                    </a:cubicBezTo>
                    <a:close/>
                    <a:moveTo>
                      <a:pt x="186690" y="3479800"/>
                    </a:moveTo>
                    <a:cubicBezTo>
                      <a:pt x="179070" y="3479800"/>
                      <a:pt x="172720" y="3473450"/>
                      <a:pt x="172720" y="3465830"/>
                    </a:cubicBezTo>
                    <a:lnTo>
                      <a:pt x="172720" y="854710"/>
                    </a:lnTo>
                    <a:lnTo>
                      <a:pt x="398780" y="3479800"/>
                    </a:lnTo>
                    <a:lnTo>
                      <a:pt x="186690" y="3479800"/>
                    </a:lnTo>
                    <a:close/>
                    <a:moveTo>
                      <a:pt x="3990340" y="3597910"/>
                    </a:moveTo>
                    <a:lnTo>
                      <a:pt x="3792220" y="3614419"/>
                    </a:lnTo>
                    <a:lnTo>
                      <a:pt x="3792220" y="1137919"/>
                    </a:lnTo>
                    <a:lnTo>
                      <a:pt x="4003040" y="3583940"/>
                    </a:lnTo>
                    <a:cubicBezTo>
                      <a:pt x="4003040" y="3591560"/>
                      <a:pt x="3997960" y="3597910"/>
                      <a:pt x="3990340" y="3597910"/>
                    </a:cubicBezTo>
                    <a:close/>
                  </a:path>
                </a:pathLst>
              </a:custGeom>
              <a:solidFill>
                <a:srgbClr val="F2F1E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0" name="Freeform 190"/>
              <p:cNvSpPr/>
              <p:nvPr/>
            </p:nvSpPr>
            <p:spPr>
              <a:xfrm>
                <a:off x="172720" y="378460"/>
                <a:ext cx="3409950" cy="3274060"/>
              </a:xfrm>
              <a:custGeom>
                <a:avLst/>
                <a:gdLst/>
                <a:ahLst/>
                <a:cxnLst/>
                <a:rect l="l" t="t" r="r" b="b"/>
                <a:pathLst>
                  <a:path w="3409950" h="3274060">
                    <a:moveTo>
                      <a:pt x="3395980" y="0"/>
                    </a:moveTo>
                    <a:lnTo>
                      <a:pt x="13970" y="0"/>
                    </a:lnTo>
                    <a:cubicBezTo>
                      <a:pt x="6350" y="0"/>
                      <a:pt x="0" y="6350"/>
                      <a:pt x="0" y="13970"/>
                    </a:cubicBezTo>
                    <a:lnTo>
                      <a:pt x="0" y="3260090"/>
                    </a:lnTo>
                    <a:cubicBezTo>
                      <a:pt x="0" y="3267710"/>
                      <a:pt x="6350" y="3274060"/>
                      <a:pt x="13970" y="3274060"/>
                    </a:cubicBezTo>
                    <a:lnTo>
                      <a:pt x="3395980" y="3274060"/>
                    </a:lnTo>
                    <a:cubicBezTo>
                      <a:pt x="3403600" y="3274060"/>
                      <a:pt x="3409950" y="3267710"/>
                      <a:pt x="3409950" y="3260090"/>
                    </a:cubicBezTo>
                    <a:lnTo>
                      <a:pt x="3409950" y="13970"/>
                    </a:lnTo>
                    <a:cubicBezTo>
                      <a:pt x="3408680" y="6350"/>
                      <a:pt x="3402330" y="0"/>
                      <a:pt x="3395980" y="0"/>
                    </a:cubicBezTo>
                    <a:close/>
                  </a:path>
                </a:pathLst>
              </a:custGeom>
              <a:blipFill>
                <a:blip r:embed="rId22"/>
                <a:stretch>
                  <a:fillRect l="-21943" r="-21943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" name="Freeform 191"/>
              <p:cNvSpPr/>
              <p:nvPr/>
            </p:nvSpPr>
            <p:spPr>
              <a:xfrm>
                <a:off x="1270" y="177800"/>
                <a:ext cx="4305300" cy="4842510"/>
              </a:xfrm>
              <a:custGeom>
                <a:avLst/>
                <a:gdLst/>
                <a:ahLst/>
                <a:cxnLst/>
                <a:rect l="l" t="t" r="r" b="b"/>
                <a:pathLst>
                  <a:path w="4305300" h="4842510">
                    <a:moveTo>
                      <a:pt x="3810000" y="1483360"/>
                    </a:moveTo>
                    <a:lnTo>
                      <a:pt x="3991610" y="3581400"/>
                    </a:lnTo>
                    <a:cubicBezTo>
                      <a:pt x="3991610" y="3586480"/>
                      <a:pt x="3990340" y="3590290"/>
                      <a:pt x="3986530" y="3594100"/>
                    </a:cubicBezTo>
                    <a:lnTo>
                      <a:pt x="3990340" y="3594100"/>
                    </a:lnTo>
                    <a:cubicBezTo>
                      <a:pt x="3996690" y="3594100"/>
                      <a:pt x="4001770" y="3587750"/>
                      <a:pt x="4001770" y="3581400"/>
                    </a:cubicBezTo>
                    <a:lnTo>
                      <a:pt x="3810000" y="1380490"/>
                    </a:lnTo>
                    <a:lnTo>
                      <a:pt x="3810000" y="1483360"/>
                    </a:lnTo>
                    <a:close/>
                    <a:moveTo>
                      <a:pt x="3581400" y="209550"/>
                    </a:moveTo>
                    <a:cubicBezTo>
                      <a:pt x="3581400" y="209550"/>
                      <a:pt x="3578860" y="201930"/>
                      <a:pt x="3568700" y="200660"/>
                    </a:cubicBezTo>
                    <a:lnTo>
                      <a:pt x="173990" y="200660"/>
                    </a:lnTo>
                    <a:cubicBezTo>
                      <a:pt x="167640" y="200660"/>
                      <a:pt x="160020" y="203200"/>
                      <a:pt x="160020" y="210820"/>
                    </a:cubicBezTo>
                    <a:lnTo>
                      <a:pt x="162560" y="217170"/>
                    </a:lnTo>
                    <a:cubicBezTo>
                      <a:pt x="165100" y="213360"/>
                      <a:pt x="170180" y="212090"/>
                      <a:pt x="173990" y="212090"/>
                    </a:cubicBezTo>
                    <a:lnTo>
                      <a:pt x="3571240" y="212090"/>
                    </a:lnTo>
                    <a:lnTo>
                      <a:pt x="3571240" y="3463290"/>
                    </a:lnTo>
                    <a:cubicBezTo>
                      <a:pt x="3571240" y="3468370"/>
                      <a:pt x="3568700" y="3472180"/>
                      <a:pt x="3566160" y="3474720"/>
                    </a:cubicBezTo>
                    <a:lnTo>
                      <a:pt x="3569970" y="3474720"/>
                    </a:lnTo>
                    <a:cubicBezTo>
                      <a:pt x="3576320" y="3474720"/>
                      <a:pt x="3581400" y="3469640"/>
                      <a:pt x="3581400" y="3463290"/>
                    </a:cubicBezTo>
                    <a:lnTo>
                      <a:pt x="3581400" y="209550"/>
                    </a:lnTo>
                    <a:close/>
                    <a:moveTo>
                      <a:pt x="4296410" y="4518660"/>
                    </a:moveTo>
                    <a:lnTo>
                      <a:pt x="543560" y="4841240"/>
                    </a:lnTo>
                    <a:lnTo>
                      <a:pt x="529590" y="4842510"/>
                    </a:lnTo>
                    <a:lnTo>
                      <a:pt x="528320" y="4842510"/>
                    </a:lnTo>
                    <a:cubicBezTo>
                      <a:pt x="520700" y="4842510"/>
                      <a:pt x="514350" y="4837430"/>
                      <a:pt x="513080" y="4829810"/>
                    </a:cubicBezTo>
                    <a:lnTo>
                      <a:pt x="511810" y="4815840"/>
                    </a:lnTo>
                    <a:cubicBezTo>
                      <a:pt x="511810" y="4817110"/>
                      <a:pt x="513080" y="4819650"/>
                      <a:pt x="513080" y="4820920"/>
                    </a:cubicBezTo>
                    <a:lnTo>
                      <a:pt x="478790" y="4422140"/>
                    </a:lnTo>
                    <a:lnTo>
                      <a:pt x="13970" y="4422140"/>
                    </a:lnTo>
                    <a:cubicBezTo>
                      <a:pt x="6350" y="4422140"/>
                      <a:pt x="0" y="4415790"/>
                      <a:pt x="0" y="4408170"/>
                    </a:cubicBezTo>
                    <a:lnTo>
                      <a:pt x="0" y="8890"/>
                    </a:lnTo>
                    <a:cubicBezTo>
                      <a:pt x="0" y="5080"/>
                      <a:pt x="1270" y="2540"/>
                      <a:pt x="3810" y="0"/>
                    </a:cubicBezTo>
                    <a:lnTo>
                      <a:pt x="13970" y="8890"/>
                    </a:lnTo>
                    <a:lnTo>
                      <a:pt x="13970" y="4408170"/>
                    </a:lnTo>
                    <a:lnTo>
                      <a:pt x="3790950" y="4408170"/>
                    </a:lnTo>
                    <a:lnTo>
                      <a:pt x="3804920" y="4418330"/>
                    </a:lnTo>
                    <a:cubicBezTo>
                      <a:pt x="3802380" y="4420870"/>
                      <a:pt x="3799840" y="4422140"/>
                      <a:pt x="3796030" y="4422140"/>
                    </a:cubicBezTo>
                    <a:lnTo>
                      <a:pt x="491490" y="4422140"/>
                    </a:lnTo>
                    <a:lnTo>
                      <a:pt x="527050" y="4828540"/>
                    </a:lnTo>
                    <a:lnTo>
                      <a:pt x="4290060" y="4505960"/>
                    </a:lnTo>
                    <a:lnTo>
                      <a:pt x="4305300" y="4514850"/>
                    </a:lnTo>
                    <a:cubicBezTo>
                      <a:pt x="4302760" y="4517390"/>
                      <a:pt x="4300220" y="4518660"/>
                      <a:pt x="4296410" y="4518660"/>
                    </a:cubicBezTo>
                    <a:close/>
                  </a:path>
                </a:pathLst>
              </a:custGeom>
              <a:solidFill>
                <a:srgbClr val="3C333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2" name="Freeform 192"/>
              <p:cNvSpPr/>
              <p:nvPr/>
            </p:nvSpPr>
            <p:spPr>
              <a:xfrm>
                <a:off x="5080" y="172720"/>
                <a:ext cx="4305300" cy="4519930"/>
              </a:xfrm>
              <a:custGeom>
                <a:avLst/>
                <a:gdLst/>
                <a:ahLst/>
                <a:cxnLst/>
                <a:rect l="l" t="t" r="r" b="b"/>
                <a:pathLst>
                  <a:path w="4305300" h="4519930">
                    <a:moveTo>
                      <a:pt x="3573780" y="3478530"/>
                    </a:moveTo>
                    <a:cubicBezTo>
                      <a:pt x="3571240" y="3481070"/>
                      <a:pt x="3567430" y="3483610"/>
                      <a:pt x="3563620" y="3483610"/>
                    </a:cubicBezTo>
                    <a:lnTo>
                      <a:pt x="170180" y="3483610"/>
                    </a:lnTo>
                    <a:cubicBezTo>
                      <a:pt x="163830" y="3483610"/>
                      <a:pt x="160020" y="3479800"/>
                      <a:pt x="157480" y="3474720"/>
                    </a:cubicBezTo>
                    <a:cubicBezTo>
                      <a:pt x="154940" y="3472180"/>
                      <a:pt x="153670" y="3469640"/>
                      <a:pt x="153670" y="3465830"/>
                    </a:cubicBezTo>
                    <a:lnTo>
                      <a:pt x="153670" y="219710"/>
                    </a:lnTo>
                    <a:cubicBezTo>
                      <a:pt x="153670" y="215900"/>
                      <a:pt x="156210" y="212090"/>
                      <a:pt x="158750" y="209550"/>
                    </a:cubicBezTo>
                    <a:lnTo>
                      <a:pt x="167640" y="217170"/>
                    </a:lnTo>
                    <a:lnTo>
                      <a:pt x="167640" y="3465830"/>
                    </a:lnTo>
                    <a:cubicBezTo>
                      <a:pt x="167640" y="3467100"/>
                      <a:pt x="167640" y="3468370"/>
                      <a:pt x="168910" y="3469640"/>
                    </a:cubicBezTo>
                    <a:lnTo>
                      <a:pt x="3563620" y="3469640"/>
                    </a:lnTo>
                    <a:cubicBezTo>
                      <a:pt x="3564890" y="3469640"/>
                      <a:pt x="3566160" y="3468370"/>
                      <a:pt x="3567430" y="3468370"/>
                    </a:cubicBezTo>
                    <a:lnTo>
                      <a:pt x="3573780" y="3478530"/>
                    </a:lnTo>
                    <a:close/>
                    <a:moveTo>
                      <a:pt x="4305300" y="4508500"/>
                    </a:moveTo>
                    <a:cubicBezTo>
                      <a:pt x="4305300" y="4512310"/>
                      <a:pt x="4304030" y="4516120"/>
                      <a:pt x="4298950" y="4519930"/>
                    </a:cubicBezTo>
                    <a:lnTo>
                      <a:pt x="4283710" y="4511040"/>
                    </a:lnTo>
                    <a:lnTo>
                      <a:pt x="3907790" y="132080"/>
                    </a:lnTo>
                    <a:lnTo>
                      <a:pt x="3906520" y="124460"/>
                    </a:lnTo>
                    <a:cubicBezTo>
                      <a:pt x="3906520" y="124460"/>
                      <a:pt x="3906520" y="114300"/>
                      <a:pt x="3893820" y="114300"/>
                    </a:cubicBezTo>
                    <a:lnTo>
                      <a:pt x="3806190" y="121920"/>
                    </a:lnTo>
                    <a:lnTo>
                      <a:pt x="3806190" y="3604260"/>
                    </a:lnTo>
                    <a:lnTo>
                      <a:pt x="3982720" y="3589020"/>
                    </a:lnTo>
                    <a:cubicBezTo>
                      <a:pt x="3983990" y="3589020"/>
                      <a:pt x="3985260" y="3587750"/>
                      <a:pt x="3986530" y="3587750"/>
                    </a:cubicBezTo>
                    <a:lnTo>
                      <a:pt x="3992880" y="3595370"/>
                    </a:lnTo>
                    <a:cubicBezTo>
                      <a:pt x="3990340" y="3599180"/>
                      <a:pt x="3986530" y="3601720"/>
                      <a:pt x="3982720" y="3601720"/>
                    </a:cubicBezTo>
                    <a:lnTo>
                      <a:pt x="3806190" y="3616960"/>
                    </a:lnTo>
                    <a:lnTo>
                      <a:pt x="3806190" y="4413250"/>
                    </a:lnTo>
                    <a:cubicBezTo>
                      <a:pt x="3806190" y="4417060"/>
                      <a:pt x="3803650" y="4420871"/>
                      <a:pt x="3801110" y="4423410"/>
                    </a:cubicBezTo>
                    <a:lnTo>
                      <a:pt x="3785870" y="4413250"/>
                    </a:lnTo>
                    <a:lnTo>
                      <a:pt x="3785870" y="13970"/>
                    </a:lnTo>
                    <a:lnTo>
                      <a:pt x="8890" y="13970"/>
                    </a:lnTo>
                    <a:lnTo>
                      <a:pt x="0" y="5080"/>
                    </a:lnTo>
                    <a:cubicBezTo>
                      <a:pt x="2540" y="2540"/>
                      <a:pt x="6350" y="0"/>
                      <a:pt x="10160" y="0"/>
                    </a:cubicBezTo>
                    <a:lnTo>
                      <a:pt x="3792220" y="0"/>
                    </a:lnTo>
                    <a:cubicBezTo>
                      <a:pt x="3799840" y="0"/>
                      <a:pt x="3806190" y="6350"/>
                      <a:pt x="3806190" y="13970"/>
                    </a:cubicBezTo>
                    <a:lnTo>
                      <a:pt x="3806190" y="101600"/>
                    </a:lnTo>
                    <a:lnTo>
                      <a:pt x="3900170" y="92710"/>
                    </a:lnTo>
                    <a:cubicBezTo>
                      <a:pt x="3900170" y="92710"/>
                      <a:pt x="3923030" y="92710"/>
                      <a:pt x="3926840" y="109220"/>
                    </a:cubicBezTo>
                    <a:lnTo>
                      <a:pt x="3931920" y="171450"/>
                    </a:lnTo>
                    <a:lnTo>
                      <a:pt x="4305300" y="4508500"/>
                    </a:lnTo>
                    <a:close/>
                    <a:moveTo>
                      <a:pt x="3797300" y="15240"/>
                    </a:moveTo>
                    <a:cubicBezTo>
                      <a:pt x="3799840" y="17780"/>
                      <a:pt x="3802380" y="19050"/>
                      <a:pt x="3803650" y="21590"/>
                    </a:cubicBezTo>
                    <a:cubicBezTo>
                      <a:pt x="3802380" y="17780"/>
                      <a:pt x="3799840" y="16510"/>
                      <a:pt x="3797300" y="152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3" name="Freeform 193"/>
              <p:cNvSpPr/>
              <p:nvPr/>
            </p:nvSpPr>
            <p:spPr>
              <a:xfrm>
                <a:off x="3409951" y="0"/>
                <a:ext cx="274319" cy="1045210"/>
              </a:xfrm>
              <a:custGeom>
                <a:avLst/>
                <a:gdLst/>
                <a:ahLst/>
                <a:cxnLst/>
                <a:rect l="l" t="t" r="r" b="b"/>
                <a:pathLst>
                  <a:path w="274319" h="1045210">
                    <a:moveTo>
                      <a:pt x="265429" y="966470"/>
                    </a:moveTo>
                    <a:cubicBezTo>
                      <a:pt x="270509" y="953770"/>
                      <a:pt x="273049" y="941070"/>
                      <a:pt x="274319" y="927100"/>
                    </a:cubicBezTo>
                    <a:lnTo>
                      <a:pt x="274319" y="762000"/>
                    </a:lnTo>
                    <a:lnTo>
                      <a:pt x="273049" y="762000"/>
                    </a:lnTo>
                    <a:lnTo>
                      <a:pt x="273049" y="369570"/>
                    </a:lnTo>
                    <a:cubicBezTo>
                      <a:pt x="269239" y="328930"/>
                      <a:pt x="217169" y="298450"/>
                      <a:pt x="184149" y="298450"/>
                    </a:cubicBezTo>
                    <a:lnTo>
                      <a:pt x="152399" y="298450"/>
                    </a:lnTo>
                    <a:cubicBezTo>
                      <a:pt x="102869" y="298450"/>
                      <a:pt x="63499" y="337820"/>
                      <a:pt x="63499" y="387350"/>
                    </a:cubicBezTo>
                    <a:lnTo>
                      <a:pt x="63499" y="852170"/>
                    </a:lnTo>
                    <a:lnTo>
                      <a:pt x="97789" y="852170"/>
                    </a:lnTo>
                    <a:lnTo>
                      <a:pt x="97789" y="387350"/>
                    </a:lnTo>
                    <a:cubicBezTo>
                      <a:pt x="97789" y="356870"/>
                      <a:pt x="121919" y="332740"/>
                      <a:pt x="152399" y="332740"/>
                    </a:cubicBezTo>
                    <a:lnTo>
                      <a:pt x="184149" y="332740"/>
                    </a:lnTo>
                    <a:cubicBezTo>
                      <a:pt x="210819" y="332740"/>
                      <a:pt x="237489" y="360680"/>
                      <a:pt x="238759" y="378460"/>
                    </a:cubicBezTo>
                    <a:lnTo>
                      <a:pt x="238759" y="924560"/>
                    </a:lnTo>
                    <a:cubicBezTo>
                      <a:pt x="238759" y="988060"/>
                      <a:pt x="184149" y="1010920"/>
                      <a:pt x="151129" y="1010920"/>
                    </a:cubicBezTo>
                    <a:lnTo>
                      <a:pt x="151129" y="1012190"/>
                    </a:lnTo>
                    <a:lnTo>
                      <a:pt x="109219" y="1012190"/>
                    </a:lnTo>
                    <a:cubicBezTo>
                      <a:pt x="62229" y="1012190"/>
                      <a:pt x="35559" y="974090"/>
                      <a:pt x="35559" y="927100"/>
                    </a:cubicBezTo>
                    <a:lnTo>
                      <a:pt x="35559" y="118110"/>
                    </a:lnTo>
                    <a:cubicBezTo>
                      <a:pt x="35559" y="71120"/>
                      <a:pt x="73659" y="33020"/>
                      <a:pt x="120649" y="33020"/>
                    </a:cubicBezTo>
                    <a:lnTo>
                      <a:pt x="161290" y="33020"/>
                    </a:lnTo>
                    <a:cubicBezTo>
                      <a:pt x="208280" y="33020"/>
                      <a:pt x="233680" y="74930"/>
                      <a:pt x="233680" y="121920"/>
                    </a:cubicBezTo>
                    <a:lnTo>
                      <a:pt x="233680" y="172720"/>
                    </a:lnTo>
                    <a:lnTo>
                      <a:pt x="265430" y="172720"/>
                    </a:lnTo>
                    <a:lnTo>
                      <a:pt x="266700" y="121920"/>
                    </a:lnTo>
                    <a:cubicBezTo>
                      <a:pt x="266700" y="57150"/>
                      <a:pt x="226060" y="0"/>
                      <a:pt x="160020" y="0"/>
                    </a:cubicBezTo>
                    <a:lnTo>
                      <a:pt x="119380" y="0"/>
                    </a:lnTo>
                    <a:cubicBezTo>
                      <a:pt x="53340" y="0"/>
                      <a:pt x="0" y="53340"/>
                      <a:pt x="0" y="119380"/>
                    </a:cubicBezTo>
                    <a:lnTo>
                      <a:pt x="0" y="925830"/>
                    </a:lnTo>
                    <a:cubicBezTo>
                      <a:pt x="0" y="991870"/>
                      <a:pt x="41910" y="1045210"/>
                      <a:pt x="107950" y="1045210"/>
                    </a:cubicBezTo>
                    <a:lnTo>
                      <a:pt x="152400" y="1045210"/>
                    </a:lnTo>
                    <a:cubicBezTo>
                      <a:pt x="181610" y="1045210"/>
                      <a:pt x="208280" y="1035050"/>
                      <a:pt x="228600" y="1017270"/>
                    </a:cubicBezTo>
                    <a:cubicBezTo>
                      <a:pt x="242570" y="1005840"/>
                      <a:pt x="254000" y="991870"/>
                      <a:pt x="261620" y="974090"/>
                    </a:cubicBezTo>
                    <a:cubicBezTo>
                      <a:pt x="262890" y="972820"/>
                      <a:pt x="262890" y="970280"/>
                      <a:pt x="264160" y="969010"/>
                    </a:cubicBezTo>
                    <a:cubicBezTo>
                      <a:pt x="265430" y="969010"/>
                      <a:pt x="265430" y="967740"/>
                      <a:pt x="265430" y="966470"/>
                    </a:cubicBezTo>
                    <a:close/>
                  </a:path>
                </a:pathLst>
              </a:custGeom>
              <a:solidFill>
                <a:srgbClr val="A99D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" name="Freeform 194"/>
              <p:cNvSpPr/>
              <p:nvPr/>
            </p:nvSpPr>
            <p:spPr>
              <a:xfrm>
                <a:off x="3415028" y="15240"/>
                <a:ext cx="266700" cy="1032510"/>
              </a:xfrm>
              <a:custGeom>
                <a:avLst/>
                <a:gdLst/>
                <a:ahLst/>
                <a:cxnLst/>
                <a:rect l="l" t="t" r="r" b="b"/>
                <a:pathLst>
                  <a:path w="266700" h="1032510">
                    <a:moveTo>
                      <a:pt x="261622" y="749300"/>
                    </a:moveTo>
                    <a:lnTo>
                      <a:pt x="261622" y="723900"/>
                    </a:lnTo>
                    <a:cubicBezTo>
                      <a:pt x="259082" y="598170"/>
                      <a:pt x="257812" y="490220"/>
                      <a:pt x="256542" y="364490"/>
                    </a:cubicBezTo>
                    <a:lnTo>
                      <a:pt x="256542" y="358140"/>
                    </a:lnTo>
                    <a:lnTo>
                      <a:pt x="252732" y="359410"/>
                    </a:lnTo>
                    <a:lnTo>
                      <a:pt x="252732" y="364490"/>
                    </a:lnTo>
                    <a:lnTo>
                      <a:pt x="250192" y="521970"/>
                    </a:lnTo>
                    <a:lnTo>
                      <a:pt x="246382" y="695960"/>
                    </a:lnTo>
                    <a:lnTo>
                      <a:pt x="245112" y="745490"/>
                    </a:lnTo>
                    <a:lnTo>
                      <a:pt x="245112" y="750570"/>
                    </a:lnTo>
                    <a:lnTo>
                      <a:pt x="242572" y="872490"/>
                    </a:lnTo>
                    <a:cubicBezTo>
                      <a:pt x="242572" y="887730"/>
                      <a:pt x="242572" y="901700"/>
                      <a:pt x="241302" y="916940"/>
                    </a:cubicBezTo>
                    <a:cubicBezTo>
                      <a:pt x="240032" y="927100"/>
                      <a:pt x="238762" y="935990"/>
                      <a:pt x="234952" y="944880"/>
                    </a:cubicBezTo>
                    <a:cubicBezTo>
                      <a:pt x="232412" y="949960"/>
                      <a:pt x="231142" y="955040"/>
                      <a:pt x="227332" y="960120"/>
                    </a:cubicBezTo>
                    <a:cubicBezTo>
                      <a:pt x="218442" y="972820"/>
                      <a:pt x="207012" y="982980"/>
                      <a:pt x="193042" y="989330"/>
                    </a:cubicBezTo>
                    <a:cubicBezTo>
                      <a:pt x="182882" y="994410"/>
                      <a:pt x="162562" y="1000760"/>
                      <a:pt x="148592" y="1003300"/>
                    </a:cubicBezTo>
                    <a:lnTo>
                      <a:pt x="104142" y="1003300"/>
                    </a:lnTo>
                    <a:lnTo>
                      <a:pt x="90172" y="1002030"/>
                    </a:lnTo>
                    <a:cubicBezTo>
                      <a:pt x="85092" y="1000760"/>
                      <a:pt x="81281" y="999490"/>
                      <a:pt x="76202" y="998220"/>
                    </a:cubicBezTo>
                    <a:cubicBezTo>
                      <a:pt x="58422" y="991870"/>
                      <a:pt x="53342" y="980440"/>
                      <a:pt x="41911" y="963930"/>
                    </a:cubicBezTo>
                    <a:cubicBezTo>
                      <a:pt x="36831" y="955040"/>
                      <a:pt x="31752" y="947420"/>
                      <a:pt x="29211" y="937260"/>
                    </a:cubicBezTo>
                    <a:lnTo>
                      <a:pt x="26671" y="929640"/>
                    </a:lnTo>
                    <a:cubicBezTo>
                      <a:pt x="26671" y="927100"/>
                      <a:pt x="26671" y="925830"/>
                      <a:pt x="25401" y="923290"/>
                    </a:cubicBezTo>
                    <a:lnTo>
                      <a:pt x="24131" y="916940"/>
                    </a:lnTo>
                    <a:lnTo>
                      <a:pt x="24131" y="909320"/>
                    </a:lnTo>
                    <a:lnTo>
                      <a:pt x="22861" y="855980"/>
                    </a:lnTo>
                    <a:lnTo>
                      <a:pt x="21591" y="749300"/>
                    </a:lnTo>
                    <a:lnTo>
                      <a:pt x="17781" y="537210"/>
                    </a:lnTo>
                    <a:cubicBezTo>
                      <a:pt x="16511" y="466090"/>
                      <a:pt x="15241" y="394970"/>
                      <a:pt x="15241" y="325120"/>
                    </a:cubicBezTo>
                    <a:cubicBezTo>
                      <a:pt x="13971" y="254000"/>
                      <a:pt x="13971" y="182880"/>
                      <a:pt x="13971" y="111760"/>
                    </a:cubicBezTo>
                    <a:cubicBezTo>
                      <a:pt x="13971" y="104140"/>
                      <a:pt x="15241" y="91440"/>
                      <a:pt x="16511" y="81280"/>
                    </a:cubicBezTo>
                    <a:lnTo>
                      <a:pt x="21591" y="66040"/>
                    </a:lnTo>
                    <a:cubicBezTo>
                      <a:pt x="22861" y="60960"/>
                      <a:pt x="26671" y="55880"/>
                      <a:pt x="29211" y="52070"/>
                    </a:cubicBezTo>
                    <a:cubicBezTo>
                      <a:pt x="40641" y="33020"/>
                      <a:pt x="57151" y="17780"/>
                      <a:pt x="76201" y="8890"/>
                    </a:cubicBezTo>
                    <a:cubicBezTo>
                      <a:pt x="86361" y="5080"/>
                      <a:pt x="100331" y="1270"/>
                      <a:pt x="107951" y="1270"/>
                    </a:cubicBezTo>
                    <a:lnTo>
                      <a:pt x="114301" y="0"/>
                    </a:lnTo>
                    <a:lnTo>
                      <a:pt x="156211" y="0"/>
                    </a:lnTo>
                    <a:lnTo>
                      <a:pt x="109221" y="0"/>
                    </a:lnTo>
                    <a:cubicBezTo>
                      <a:pt x="95251" y="1270"/>
                      <a:pt x="81281" y="5080"/>
                      <a:pt x="68581" y="11430"/>
                    </a:cubicBezTo>
                    <a:cubicBezTo>
                      <a:pt x="43181" y="24130"/>
                      <a:pt x="22861" y="49530"/>
                      <a:pt x="15241" y="77470"/>
                    </a:cubicBezTo>
                    <a:cubicBezTo>
                      <a:pt x="11431" y="91440"/>
                      <a:pt x="11431" y="106680"/>
                      <a:pt x="10161" y="123190"/>
                    </a:cubicBezTo>
                    <a:lnTo>
                      <a:pt x="8891" y="171450"/>
                    </a:lnTo>
                    <a:lnTo>
                      <a:pt x="6350" y="365760"/>
                    </a:lnTo>
                    <a:cubicBezTo>
                      <a:pt x="5080" y="495300"/>
                      <a:pt x="1270" y="624840"/>
                      <a:pt x="1270" y="755650"/>
                    </a:cubicBezTo>
                    <a:lnTo>
                      <a:pt x="0" y="853440"/>
                    </a:lnTo>
                    <a:lnTo>
                      <a:pt x="0" y="901700"/>
                    </a:lnTo>
                    <a:cubicBezTo>
                      <a:pt x="0" y="918210"/>
                      <a:pt x="0" y="934720"/>
                      <a:pt x="6350" y="949960"/>
                    </a:cubicBezTo>
                    <a:cubicBezTo>
                      <a:pt x="16510" y="980440"/>
                      <a:pt x="27941" y="1007110"/>
                      <a:pt x="57150" y="1021080"/>
                    </a:cubicBezTo>
                    <a:cubicBezTo>
                      <a:pt x="71120" y="1027430"/>
                      <a:pt x="87630" y="1031240"/>
                      <a:pt x="104141" y="1032510"/>
                    </a:cubicBezTo>
                    <a:lnTo>
                      <a:pt x="151131" y="1032510"/>
                    </a:lnTo>
                    <a:cubicBezTo>
                      <a:pt x="182881" y="1031240"/>
                      <a:pt x="213361" y="1017270"/>
                      <a:pt x="234951" y="995680"/>
                    </a:cubicBezTo>
                    <a:cubicBezTo>
                      <a:pt x="246381" y="985520"/>
                      <a:pt x="254001" y="971550"/>
                      <a:pt x="259081" y="957580"/>
                    </a:cubicBezTo>
                    <a:cubicBezTo>
                      <a:pt x="264161" y="943610"/>
                      <a:pt x="266701" y="929640"/>
                      <a:pt x="266701" y="913130"/>
                    </a:cubicBezTo>
                    <a:lnTo>
                      <a:pt x="261621" y="749300"/>
                    </a:lnTo>
                    <a:close/>
                  </a:path>
                </a:pathLst>
              </a:custGeom>
              <a:solidFill>
                <a:srgbClr val="E2DADA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95" name="TextBox 195"/>
            <p:cNvSpPr txBox="1"/>
            <p:nvPr/>
          </p:nvSpPr>
          <p:spPr>
            <a:xfrm rot="709661">
              <a:off x="500617" y="4416500"/>
              <a:ext cx="3665180" cy="8357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42"/>
                </a:lnSpc>
              </a:pPr>
              <a:r>
                <a:rPr lang="en-US" sz="3744">
                  <a:solidFill>
                    <a:srgbClr val="000000"/>
                  </a:solidFill>
                  <a:latin typeface="Bobby Jones"/>
                </a:rPr>
                <a:t>YOUR DOCTOR</a:t>
              </a:r>
            </a:p>
          </p:txBody>
        </p:sp>
      </p:grpSp>
      <p:grpSp>
        <p:nvGrpSpPr>
          <p:cNvPr id="196" name="Group 196"/>
          <p:cNvGrpSpPr/>
          <p:nvPr/>
        </p:nvGrpSpPr>
        <p:grpSpPr>
          <a:xfrm>
            <a:off x="12819365" y="726649"/>
            <a:ext cx="4439935" cy="4954584"/>
            <a:chOff x="0" y="0"/>
            <a:chExt cx="5919914" cy="6606112"/>
          </a:xfrm>
        </p:grpSpPr>
        <p:grpSp>
          <p:nvGrpSpPr>
            <p:cNvPr id="197" name="Group 197"/>
            <p:cNvGrpSpPr>
              <a:grpSpLocks noChangeAspect="1"/>
            </p:cNvGrpSpPr>
            <p:nvPr/>
          </p:nvGrpSpPr>
          <p:grpSpPr>
            <a:xfrm rot="597368">
              <a:off x="473162" y="386587"/>
              <a:ext cx="4980009" cy="5832939"/>
              <a:chOff x="0" y="0"/>
              <a:chExt cx="4597400" cy="5384800"/>
            </a:xfrm>
          </p:grpSpPr>
          <p:sp>
            <p:nvSpPr>
              <p:cNvPr id="198" name="Freeform 198"/>
              <p:cNvSpPr/>
              <p:nvPr/>
            </p:nvSpPr>
            <p:spPr>
              <a:xfrm>
                <a:off x="350520" y="69850"/>
                <a:ext cx="4161790" cy="4737100"/>
              </a:xfrm>
              <a:custGeom>
                <a:avLst/>
                <a:gdLst/>
                <a:ahLst/>
                <a:cxnLst/>
                <a:rect l="l" t="t" r="r" b="b"/>
                <a:pathLst>
                  <a:path w="4161790" h="4737100">
                    <a:moveTo>
                      <a:pt x="4149090" y="327660"/>
                    </a:moveTo>
                    <a:lnTo>
                      <a:pt x="398780" y="1270"/>
                    </a:lnTo>
                    <a:cubicBezTo>
                      <a:pt x="391160" y="0"/>
                      <a:pt x="384810" y="6350"/>
                      <a:pt x="383540" y="13970"/>
                    </a:cubicBezTo>
                    <a:lnTo>
                      <a:pt x="1270" y="4395470"/>
                    </a:lnTo>
                    <a:cubicBezTo>
                      <a:pt x="0" y="4403090"/>
                      <a:pt x="6350" y="4409440"/>
                      <a:pt x="13970" y="4409440"/>
                    </a:cubicBezTo>
                    <a:lnTo>
                      <a:pt x="3764280" y="4735830"/>
                    </a:lnTo>
                    <a:cubicBezTo>
                      <a:pt x="3771900" y="4737100"/>
                      <a:pt x="3778250" y="4730750"/>
                      <a:pt x="3779520" y="4723130"/>
                    </a:cubicBezTo>
                    <a:lnTo>
                      <a:pt x="4161790" y="341630"/>
                    </a:lnTo>
                    <a:cubicBezTo>
                      <a:pt x="4161790" y="335280"/>
                      <a:pt x="4156710" y="328930"/>
                      <a:pt x="4149090" y="327660"/>
                    </a:cubicBezTo>
                    <a:close/>
                    <a:moveTo>
                      <a:pt x="3934460" y="529590"/>
                    </a:moveTo>
                    <a:lnTo>
                      <a:pt x="3652520" y="3763010"/>
                    </a:lnTo>
                    <a:cubicBezTo>
                      <a:pt x="3651250" y="3770630"/>
                      <a:pt x="3644900" y="3775710"/>
                      <a:pt x="3638550" y="3775710"/>
                    </a:cubicBezTo>
                    <a:lnTo>
                      <a:pt x="269240" y="3482340"/>
                    </a:lnTo>
                    <a:cubicBezTo>
                      <a:pt x="261620" y="3481070"/>
                      <a:pt x="256540" y="3474720"/>
                      <a:pt x="256540" y="3468370"/>
                    </a:cubicBezTo>
                    <a:lnTo>
                      <a:pt x="538480" y="233680"/>
                    </a:lnTo>
                    <a:cubicBezTo>
                      <a:pt x="539750" y="226060"/>
                      <a:pt x="546100" y="220980"/>
                      <a:pt x="553720" y="220980"/>
                    </a:cubicBezTo>
                    <a:lnTo>
                      <a:pt x="3921760" y="514350"/>
                    </a:lnTo>
                    <a:cubicBezTo>
                      <a:pt x="3929380" y="515620"/>
                      <a:pt x="3934460" y="521970"/>
                      <a:pt x="3934460" y="529590"/>
                    </a:cubicBezTo>
                    <a:close/>
                  </a:path>
                </a:pathLst>
              </a:custGeom>
              <a:solidFill>
                <a:srgbClr val="F2F1E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9" name="Freeform 199"/>
              <p:cNvSpPr/>
              <p:nvPr/>
            </p:nvSpPr>
            <p:spPr>
              <a:xfrm>
                <a:off x="605790" y="289560"/>
                <a:ext cx="3679190" cy="3557270"/>
              </a:xfrm>
              <a:custGeom>
                <a:avLst/>
                <a:gdLst/>
                <a:ahLst/>
                <a:cxnLst/>
                <a:rect l="l" t="t" r="r" b="b"/>
                <a:pathLst>
                  <a:path w="3679190" h="3557270">
                    <a:moveTo>
                      <a:pt x="3666490" y="294640"/>
                    </a:moveTo>
                    <a:lnTo>
                      <a:pt x="297180" y="1270"/>
                    </a:lnTo>
                    <a:cubicBezTo>
                      <a:pt x="289560" y="0"/>
                      <a:pt x="283210" y="6350"/>
                      <a:pt x="281940" y="13970"/>
                    </a:cubicBezTo>
                    <a:lnTo>
                      <a:pt x="1270" y="3247390"/>
                    </a:lnTo>
                    <a:cubicBezTo>
                      <a:pt x="0" y="3255010"/>
                      <a:pt x="6350" y="3261360"/>
                      <a:pt x="13970" y="3262630"/>
                    </a:cubicBezTo>
                    <a:lnTo>
                      <a:pt x="3382010" y="3556000"/>
                    </a:lnTo>
                    <a:cubicBezTo>
                      <a:pt x="3389630" y="3557270"/>
                      <a:pt x="3395980" y="3550920"/>
                      <a:pt x="3397250" y="3543300"/>
                    </a:cubicBezTo>
                    <a:lnTo>
                      <a:pt x="3679190" y="309880"/>
                    </a:lnTo>
                    <a:cubicBezTo>
                      <a:pt x="3679190" y="302260"/>
                      <a:pt x="3674110" y="295910"/>
                      <a:pt x="3666490" y="294640"/>
                    </a:cubicBezTo>
                    <a:close/>
                  </a:path>
                </a:pathLst>
              </a:custGeom>
              <a:blipFill>
                <a:blip r:embed="rId23"/>
                <a:stretch>
                  <a:fillRect l="-5943" t="-28007" r="-399477" b="-45861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" name="Freeform 200"/>
              <p:cNvSpPr/>
              <p:nvPr/>
            </p:nvSpPr>
            <p:spPr>
              <a:xfrm>
                <a:off x="877570" y="289560"/>
                <a:ext cx="3407410" cy="3554730"/>
              </a:xfrm>
              <a:custGeom>
                <a:avLst/>
                <a:gdLst/>
                <a:ahLst/>
                <a:cxnLst/>
                <a:rect l="l" t="t" r="r" b="b"/>
                <a:pathLst>
                  <a:path w="3407410" h="3554730">
                    <a:moveTo>
                      <a:pt x="3407410" y="304800"/>
                    </a:moveTo>
                    <a:cubicBezTo>
                      <a:pt x="3407410" y="304800"/>
                      <a:pt x="3406140" y="297180"/>
                      <a:pt x="3395980" y="294640"/>
                    </a:cubicBezTo>
                    <a:lnTo>
                      <a:pt x="3394710" y="294640"/>
                    </a:lnTo>
                    <a:lnTo>
                      <a:pt x="3383280" y="293370"/>
                    </a:lnTo>
                    <a:lnTo>
                      <a:pt x="15240" y="0"/>
                    </a:lnTo>
                    <a:cubicBezTo>
                      <a:pt x="8890" y="0"/>
                      <a:pt x="1270" y="1270"/>
                      <a:pt x="0" y="8890"/>
                    </a:cubicBezTo>
                    <a:lnTo>
                      <a:pt x="1270" y="15240"/>
                    </a:lnTo>
                    <a:cubicBezTo>
                      <a:pt x="3810" y="12700"/>
                      <a:pt x="8890" y="10160"/>
                      <a:pt x="13970" y="10160"/>
                    </a:cubicBezTo>
                    <a:lnTo>
                      <a:pt x="3393440" y="304800"/>
                    </a:lnTo>
                    <a:lnTo>
                      <a:pt x="3398520" y="304800"/>
                    </a:lnTo>
                    <a:lnTo>
                      <a:pt x="3116580" y="3543300"/>
                    </a:lnTo>
                    <a:cubicBezTo>
                      <a:pt x="3116580" y="3548380"/>
                      <a:pt x="3114040" y="3552190"/>
                      <a:pt x="3110230" y="3554730"/>
                    </a:cubicBezTo>
                    <a:lnTo>
                      <a:pt x="3114040" y="3554730"/>
                    </a:lnTo>
                    <a:cubicBezTo>
                      <a:pt x="3120390" y="3554730"/>
                      <a:pt x="3126740" y="3550920"/>
                      <a:pt x="3126740" y="3544570"/>
                    </a:cubicBezTo>
                    <a:lnTo>
                      <a:pt x="3407410" y="304800"/>
                    </a:lnTo>
                    <a:close/>
                  </a:path>
                </a:pathLst>
              </a:custGeom>
              <a:solidFill>
                <a:srgbClr val="89888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1" name="Freeform 201"/>
              <p:cNvSpPr/>
              <p:nvPr/>
            </p:nvSpPr>
            <p:spPr>
              <a:xfrm>
                <a:off x="353060" y="4452620"/>
                <a:ext cx="3789680" cy="356870"/>
              </a:xfrm>
              <a:custGeom>
                <a:avLst/>
                <a:gdLst/>
                <a:ahLst/>
                <a:cxnLst/>
                <a:rect l="l" t="t" r="r" b="b"/>
                <a:pathLst>
                  <a:path w="3789680" h="356870">
                    <a:moveTo>
                      <a:pt x="15240" y="15240"/>
                    </a:moveTo>
                    <a:cubicBezTo>
                      <a:pt x="7620" y="13970"/>
                      <a:pt x="2540" y="7620"/>
                      <a:pt x="2540" y="0"/>
                    </a:cubicBezTo>
                    <a:lnTo>
                      <a:pt x="1270" y="13970"/>
                    </a:lnTo>
                    <a:cubicBezTo>
                      <a:pt x="0" y="21590"/>
                      <a:pt x="6350" y="27940"/>
                      <a:pt x="13970" y="29210"/>
                    </a:cubicBezTo>
                    <a:lnTo>
                      <a:pt x="3780790" y="356870"/>
                    </a:lnTo>
                    <a:cubicBezTo>
                      <a:pt x="3784600" y="356870"/>
                      <a:pt x="3787140" y="355600"/>
                      <a:pt x="3789680" y="354330"/>
                    </a:cubicBezTo>
                    <a:lnTo>
                      <a:pt x="3775710" y="342900"/>
                    </a:lnTo>
                    <a:lnTo>
                      <a:pt x="15240" y="15240"/>
                    </a:lnTo>
                    <a:close/>
                  </a:path>
                </a:pathLst>
              </a:custGeom>
              <a:solidFill>
                <a:srgbClr val="89888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2" name="Freeform 202"/>
              <p:cNvSpPr/>
              <p:nvPr/>
            </p:nvSpPr>
            <p:spPr>
              <a:xfrm>
                <a:off x="353060" y="74930"/>
                <a:ext cx="396240" cy="4408170"/>
              </a:xfrm>
              <a:custGeom>
                <a:avLst/>
                <a:gdLst/>
                <a:ahLst/>
                <a:cxnLst/>
                <a:rect l="l" t="t" r="r" b="b"/>
                <a:pathLst>
                  <a:path w="396240" h="4408170">
                    <a:moveTo>
                      <a:pt x="13970" y="4392930"/>
                    </a:moveTo>
                    <a:lnTo>
                      <a:pt x="396240" y="8890"/>
                    </a:lnTo>
                    <a:lnTo>
                      <a:pt x="387350" y="0"/>
                    </a:lnTo>
                    <a:cubicBezTo>
                      <a:pt x="384810" y="1270"/>
                      <a:pt x="383540" y="5080"/>
                      <a:pt x="382270" y="8890"/>
                    </a:cubicBezTo>
                    <a:lnTo>
                      <a:pt x="1270" y="4391660"/>
                    </a:lnTo>
                    <a:cubicBezTo>
                      <a:pt x="0" y="4399280"/>
                      <a:pt x="6350" y="4405630"/>
                      <a:pt x="13970" y="4406900"/>
                    </a:cubicBezTo>
                    <a:lnTo>
                      <a:pt x="27940" y="4408170"/>
                    </a:lnTo>
                    <a:cubicBezTo>
                      <a:pt x="19050" y="4406900"/>
                      <a:pt x="13970" y="4400550"/>
                      <a:pt x="13970" y="4392930"/>
                    </a:cubicBezTo>
                    <a:close/>
                  </a:path>
                </a:pathLst>
              </a:custGeom>
              <a:solidFill>
                <a:srgbClr val="89888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" name="Freeform 203"/>
              <p:cNvSpPr/>
              <p:nvPr/>
            </p:nvSpPr>
            <p:spPr>
              <a:xfrm>
                <a:off x="591820" y="292100"/>
                <a:ext cx="297180" cy="3260090"/>
              </a:xfrm>
              <a:custGeom>
                <a:avLst/>
                <a:gdLst/>
                <a:ahLst/>
                <a:cxnLst/>
                <a:rect l="l" t="t" r="r" b="b"/>
                <a:pathLst>
                  <a:path w="297180" h="3260090">
                    <a:moveTo>
                      <a:pt x="15240" y="3244850"/>
                    </a:moveTo>
                    <a:lnTo>
                      <a:pt x="297180" y="11430"/>
                    </a:lnTo>
                    <a:lnTo>
                      <a:pt x="297180" y="8890"/>
                    </a:lnTo>
                    <a:lnTo>
                      <a:pt x="288290" y="0"/>
                    </a:lnTo>
                    <a:cubicBezTo>
                      <a:pt x="285750" y="2540"/>
                      <a:pt x="283210" y="5080"/>
                      <a:pt x="283210" y="10160"/>
                    </a:cubicBezTo>
                    <a:lnTo>
                      <a:pt x="1270" y="3243580"/>
                    </a:lnTo>
                    <a:cubicBezTo>
                      <a:pt x="0" y="3251200"/>
                      <a:pt x="6350" y="3257550"/>
                      <a:pt x="13970" y="3258820"/>
                    </a:cubicBezTo>
                    <a:lnTo>
                      <a:pt x="27940" y="3260090"/>
                    </a:lnTo>
                    <a:cubicBezTo>
                      <a:pt x="20320" y="3258820"/>
                      <a:pt x="13970" y="3252470"/>
                      <a:pt x="15240" y="324485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4" name="Freeform 204"/>
              <p:cNvSpPr/>
              <p:nvPr/>
            </p:nvSpPr>
            <p:spPr>
              <a:xfrm>
                <a:off x="0" y="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/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" name="Freeform 205"/>
              <p:cNvSpPr/>
              <p:nvPr/>
            </p:nvSpPr>
            <p:spPr>
              <a:xfrm>
                <a:off x="593090" y="3526790"/>
                <a:ext cx="3404870" cy="322580"/>
              </a:xfrm>
              <a:custGeom>
                <a:avLst/>
                <a:gdLst/>
                <a:ahLst/>
                <a:cxnLst/>
                <a:rect l="l" t="t" r="r" b="b"/>
                <a:pathLst>
                  <a:path w="3404870" h="322580">
                    <a:moveTo>
                      <a:pt x="3399790" y="308610"/>
                    </a:moveTo>
                    <a:lnTo>
                      <a:pt x="3395980" y="308610"/>
                    </a:lnTo>
                    <a:lnTo>
                      <a:pt x="15240" y="13970"/>
                    </a:lnTo>
                    <a:cubicBezTo>
                      <a:pt x="7620" y="12700"/>
                      <a:pt x="2540" y="6350"/>
                      <a:pt x="2540" y="0"/>
                    </a:cubicBezTo>
                    <a:lnTo>
                      <a:pt x="1270" y="13970"/>
                    </a:lnTo>
                    <a:cubicBezTo>
                      <a:pt x="0" y="21590"/>
                      <a:pt x="6350" y="27940"/>
                      <a:pt x="13970" y="29210"/>
                    </a:cubicBezTo>
                    <a:lnTo>
                      <a:pt x="3394710" y="322580"/>
                    </a:lnTo>
                    <a:cubicBezTo>
                      <a:pt x="3398520" y="322580"/>
                      <a:pt x="3402330" y="321310"/>
                      <a:pt x="3404870" y="318770"/>
                    </a:cubicBezTo>
                    <a:lnTo>
                      <a:pt x="3399790" y="30861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6" name="Freeform 206"/>
              <p:cNvSpPr/>
              <p:nvPr/>
            </p:nvSpPr>
            <p:spPr>
              <a:xfrm>
                <a:off x="749300" y="80010"/>
                <a:ext cx="127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3810">
                    <a:moveTo>
                      <a:pt x="0" y="3810"/>
                    </a:moveTo>
                    <a:lnTo>
                      <a:pt x="1270" y="0"/>
                    </a:lnTo>
                    <a:cubicBezTo>
                      <a:pt x="0" y="1270"/>
                      <a:pt x="0" y="2540"/>
                      <a:pt x="0" y="381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" name="Freeform 207"/>
              <p:cNvSpPr/>
              <p:nvPr/>
            </p:nvSpPr>
            <p:spPr>
              <a:xfrm>
                <a:off x="741680" y="71120"/>
                <a:ext cx="3789680" cy="355600"/>
              </a:xfrm>
              <a:custGeom>
                <a:avLst/>
                <a:gdLst/>
                <a:ahLst/>
                <a:cxnLst/>
                <a:rect l="l" t="t" r="r" b="b"/>
                <a:pathLst>
                  <a:path w="3789680" h="355600">
                    <a:moveTo>
                      <a:pt x="3776980" y="327660"/>
                    </a:moveTo>
                    <a:lnTo>
                      <a:pt x="22860" y="1270"/>
                    </a:lnTo>
                    <a:lnTo>
                      <a:pt x="10160" y="0"/>
                    </a:lnTo>
                    <a:cubicBezTo>
                      <a:pt x="6350" y="0"/>
                      <a:pt x="2540" y="1270"/>
                      <a:pt x="0" y="3810"/>
                    </a:cubicBezTo>
                    <a:lnTo>
                      <a:pt x="7620" y="12700"/>
                    </a:lnTo>
                    <a:lnTo>
                      <a:pt x="8890" y="12700"/>
                    </a:lnTo>
                    <a:lnTo>
                      <a:pt x="3775710" y="340360"/>
                    </a:lnTo>
                    <a:cubicBezTo>
                      <a:pt x="3783330" y="341630"/>
                      <a:pt x="3788410" y="347980"/>
                      <a:pt x="3788410" y="355600"/>
                    </a:cubicBezTo>
                    <a:lnTo>
                      <a:pt x="3789680" y="341630"/>
                    </a:lnTo>
                    <a:cubicBezTo>
                      <a:pt x="3789680" y="335280"/>
                      <a:pt x="3784600" y="328930"/>
                      <a:pt x="3776980" y="3276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8" name="Freeform 208"/>
              <p:cNvSpPr/>
              <p:nvPr/>
            </p:nvSpPr>
            <p:spPr>
              <a:xfrm>
                <a:off x="4130040" y="408940"/>
                <a:ext cx="400050" cy="439674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4396740">
                    <a:moveTo>
                      <a:pt x="19050" y="4387850"/>
                    </a:moveTo>
                    <a:lnTo>
                      <a:pt x="400050" y="13970"/>
                    </a:lnTo>
                    <a:cubicBezTo>
                      <a:pt x="400050" y="13970"/>
                      <a:pt x="392430" y="5080"/>
                      <a:pt x="389890" y="2540"/>
                    </a:cubicBezTo>
                    <a:cubicBezTo>
                      <a:pt x="389890" y="2540"/>
                      <a:pt x="387350" y="0"/>
                      <a:pt x="382270" y="0"/>
                    </a:cubicBezTo>
                    <a:lnTo>
                      <a:pt x="0" y="4385310"/>
                    </a:lnTo>
                    <a:lnTo>
                      <a:pt x="13970" y="4396740"/>
                    </a:lnTo>
                    <a:cubicBezTo>
                      <a:pt x="16510" y="4395470"/>
                      <a:pt x="19050" y="4391660"/>
                      <a:pt x="19050" y="438785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9" name="Freeform 209"/>
              <p:cNvSpPr/>
              <p:nvPr/>
            </p:nvSpPr>
            <p:spPr>
              <a:xfrm>
                <a:off x="78740" y="900430"/>
                <a:ext cx="3792220" cy="4425950"/>
              </a:xfrm>
              <a:custGeom>
                <a:avLst/>
                <a:gdLst/>
                <a:ahLst/>
                <a:cxnLst/>
                <a:rect l="l" t="t" r="r" b="b"/>
                <a:pathLst>
                  <a:path w="3792220" h="4425950">
                    <a:moveTo>
                      <a:pt x="3778250" y="0"/>
                    </a:moveTo>
                    <a:lnTo>
                      <a:pt x="13970" y="0"/>
                    </a:lnTo>
                    <a:cubicBezTo>
                      <a:pt x="6350" y="0"/>
                      <a:pt x="0" y="6350"/>
                      <a:pt x="0" y="13970"/>
                    </a:cubicBezTo>
                    <a:lnTo>
                      <a:pt x="0" y="4411980"/>
                    </a:lnTo>
                    <a:cubicBezTo>
                      <a:pt x="0" y="4419600"/>
                      <a:pt x="6350" y="4425950"/>
                      <a:pt x="13970" y="4425950"/>
                    </a:cubicBezTo>
                    <a:lnTo>
                      <a:pt x="3778250" y="4425950"/>
                    </a:lnTo>
                    <a:cubicBezTo>
                      <a:pt x="3785870" y="4425950"/>
                      <a:pt x="3792220" y="4419600"/>
                      <a:pt x="3792220" y="4411980"/>
                    </a:cubicBezTo>
                    <a:lnTo>
                      <a:pt x="3792220" y="12700"/>
                    </a:lnTo>
                    <a:cubicBezTo>
                      <a:pt x="3792220" y="5080"/>
                      <a:pt x="3785870" y="0"/>
                      <a:pt x="3778250" y="0"/>
                    </a:cubicBezTo>
                    <a:close/>
                    <a:moveTo>
                      <a:pt x="3582670" y="218440"/>
                    </a:moveTo>
                    <a:lnTo>
                      <a:pt x="3582670" y="3464560"/>
                    </a:lnTo>
                    <a:cubicBezTo>
                      <a:pt x="3582670" y="3472180"/>
                      <a:pt x="3576320" y="3478530"/>
                      <a:pt x="3568700" y="3478530"/>
                    </a:cubicBezTo>
                    <a:lnTo>
                      <a:pt x="186690" y="3478530"/>
                    </a:lnTo>
                    <a:cubicBezTo>
                      <a:pt x="179070" y="3478530"/>
                      <a:pt x="172720" y="3472180"/>
                      <a:pt x="172720" y="3464560"/>
                    </a:cubicBezTo>
                    <a:lnTo>
                      <a:pt x="172720" y="218440"/>
                    </a:lnTo>
                    <a:cubicBezTo>
                      <a:pt x="172720" y="210820"/>
                      <a:pt x="179070" y="204470"/>
                      <a:pt x="186690" y="204470"/>
                    </a:cubicBezTo>
                    <a:lnTo>
                      <a:pt x="3568700" y="204470"/>
                    </a:lnTo>
                    <a:cubicBezTo>
                      <a:pt x="3576320" y="204470"/>
                      <a:pt x="3582670" y="210820"/>
                      <a:pt x="3582670" y="218440"/>
                    </a:cubicBezTo>
                    <a:close/>
                  </a:path>
                </a:pathLst>
              </a:custGeom>
              <a:solidFill>
                <a:srgbClr val="F2F1E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" name="Freeform 210"/>
              <p:cNvSpPr/>
              <p:nvPr/>
            </p:nvSpPr>
            <p:spPr>
              <a:xfrm>
                <a:off x="251460" y="1104900"/>
                <a:ext cx="3409950" cy="3274060"/>
              </a:xfrm>
              <a:custGeom>
                <a:avLst/>
                <a:gdLst/>
                <a:ahLst/>
                <a:cxnLst/>
                <a:rect l="l" t="t" r="r" b="b"/>
                <a:pathLst>
                  <a:path w="3409950" h="3274060">
                    <a:moveTo>
                      <a:pt x="3395980" y="0"/>
                    </a:moveTo>
                    <a:lnTo>
                      <a:pt x="13970" y="0"/>
                    </a:lnTo>
                    <a:cubicBezTo>
                      <a:pt x="6350" y="0"/>
                      <a:pt x="0" y="6350"/>
                      <a:pt x="0" y="13970"/>
                    </a:cubicBezTo>
                    <a:lnTo>
                      <a:pt x="0" y="3260090"/>
                    </a:lnTo>
                    <a:cubicBezTo>
                      <a:pt x="0" y="3267710"/>
                      <a:pt x="6350" y="3274060"/>
                      <a:pt x="13970" y="3274060"/>
                    </a:cubicBezTo>
                    <a:lnTo>
                      <a:pt x="3395980" y="3274060"/>
                    </a:lnTo>
                    <a:cubicBezTo>
                      <a:pt x="3403600" y="3274060"/>
                      <a:pt x="3409950" y="3267710"/>
                      <a:pt x="3409950" y="3260090"/>
                    </a:cubicBezTo>
                    <a:lnTo>
                      <a:pt x="3409950" y="13970"/>
                    </a:lnTo>
                    <a:cubicBezTo>
                      <a:pt x="3409950" y="6350"/>
                      <a:pt x="3403600" y="0"/>
                      <a:pt x="3395980" y="0"/>
                    </a:cubicBezTo>
                    <a:close/>
                  </a:path>
                </a:pathLst>
              </a:custGeom>
              <a:blipFill>
                <a:blip r:embed="rId24"/>
                <a:stretch>
                  <a:fillRect l="-28019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1" name="Freeform 211"/>
              <p:cNvSpPr/>
              <p:nvPr/>
            </p:nvSpPr>
            <p:spPr>
              <a:xfrm>
                <a:off x="240030" y="1106170"/>
                <a:ext cx="3421380" cy="3274060"/>
              </a:xfrm>
              <a:custGeom>
                <a:avLst/>
                <a:gdLst/>
                <a:ahLst/>
                <a:cxnLst/>
                <a:rect l="l" t="t" r="r" b="b"/>
                <a:pathLst>
                  <a:path w="3421380" h="3274060">
                    <a:moveTo>
                      <a:pt x="3421380" y="8890"/>
                    </a:moveTo>
                    <a:cubicBezTo>
                      <a:pt x="3421380" y="8890"/>
                      <a:pt x="3418840" y="1270"/>
                      <a:pt x="3408680" y="0"/>
                    </a:cubicBezTo>
                    <a:lnTo>
                      <a:pt x="13970" y="0"/>
                    </a:lnTo>
                    <a:cubicBezTo>
                      <a:pt x="7620" y="0"/>
                      <a:pt x="0" y="2540"/>
                      <a:pt x="0" y="10160"/>
                    </a:cubicBezTo>
                    <a:lnTo>
                      <a:pt x="2540" y="16510"/>
                    </a:lnTo>
                    <a:cubicBezTo>
                      <a:pt x="5080" y="12700"/>
                      <a:pt x="10160" y="11430"/>
                      <a:pt x="13970" y="11430"/>
                    </a:cubicBezTo>
                    <a:lnTo>
                      <a:pt x="3411220" y="11430"/>
                    </a:lnTo>
                    <a:lnTo>
                      <a:pt x="3411220" y="3262630"/>
                    </a:lnTo>
                    <a:cubicBezTo>
                      <a:pt x="3411220" y="3267710"/>
                      <a:pt x="3408680" y="3271520"/>
                      <a:pt x="3406140" y="3274060"/>
                    </a:cubicBezTo>
                    <a:lnTo>
                      <a:pt x="3409950" y="3274060"/>
                    </a:lnTo>
                    <a:cubicBezTo>
                      <a:pt x="3416300" y="3274060"/>
                      <a:pt x="3421380" y="3268980"/>
                      <a:pt x="3421380" y="3262630"/>
                    </a:cubicBezTo>
                    <a:lnTo>
                      <a:pt x="3421380" y="8890"/>
                    </a:lnTo>
                    <a:close/>
                  </a:path>
                </a:pathLst>
              </a:custGeom>
              <a:solidFill>
                <a:srgbClr val="89888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2" name="Freeform 212"/>
              <p:cNvSpPr/>
              <p:nvPr/>
            </p:nvSpPr>
            <p:spPr>
              <a:xfrm>
                <a:off x="81280" y="5299710"/>
                <a:ext cx="3804920" cy="27940"/>
              </a:xfrm>
              <a:custGeom>
                <a:avLst/>
                <a:gdLst/>
                <a:ahLst/>
                <a:cxnLst/>
                <a:rect l="l" t="t" r="r" b="b"/>
                <a:pathLst>
                  <a:path w="3804920" h="27940">
                    <a:moveTo>
                      <a:pt x="13970" y="13970"/>
                    </a:moveTo>
                    <a:cubicBezTo>
                      <a:pt x="6350" y="13970"/>
                      <a:pt x="0" y="7620"/>
                      <a:pt x="0" y="0"/>
                    </a:cubicBezTo>
                    <a:lnTo>
                      <a:pt x="0" y="13970"/>
                    </a:lnTo>
                    <a:cubicBezTo>
                      <a:pt x="0" y="21590"/>
                      <a:pt x="6350" y="27940"/>
                      <a:pt x="13970" y="27940"/>
                    </a:cubicBezTo>
                    <a:lnTo>
                      <a:pt x="3796030" y="27940"/>
                    </a:lnTo>
                    <a:cubicBezTo>
                      <a:pt x="3799840" y="27940"/>
                      <a:pt x="3802380" y="26670"/>
                      <a:pt x="3804920" y="24130"/>
                    </a:cubicBezTo>
                    <a:lnTo>
                      <a:pt x="3790950" y="13970"/>
                    </a:lnTo>
                    <a:lnTo>
                      <a:pt x="13970" y="13970"/>
                    </a:lnTo>
                    <a:close/>
                  </a:path>
                </a:pathLst>
              </a:custGeom>
              <a:solidFill>
                <a:srgbClr val="89888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" name="Freeform 213"/>
              <p:cNvSpPr/>
              <p:nvPr/>
            </p:nvSpPr>
            <p:spPr>
              <a:xfrm>
                <a:off x="81280" y="904240"/>
                <a:ext cx="27940" cy="442214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4422140">
                    <a:moveTo>
                      <a:pt x="12700" y="4409440"/>
                    </a:moveTo>
                    <a:lnTo>
                      <a:pt x="12700" y="8890"/>
                    </a:lnTo>
                    <a:lnTo>
                      <a:pt x="3810" y="0"/>
                    </a:lnTo>
                    <a:cubicBezTo>
                      <a:pt x="1270" y="2540"/>
                      <a:pt x="0" y="5080"/>
                      <a:pt x="0" y="8890"/>
                    </a:cubicBezTo>
                    <a:lnTo>
                      <a:pt x="0" y="4408170"/>
                    </a:lnTo>
                    <a:cubicBezTo>
                      <a:pt x="0" y="4415790"/>
                      <a:pt x="6350" y="4422140"/>
                      <a:pt x="13970" y="4422140"/>
                    </a:cubicBezTo>
                    <a:lnTo>
                      <a:pt x="27940" y="4422140"/>
                    </a:lnTo>
                    <a:cubicBezTo>
                      <a:pt x="19050" y="4422140"/>
                      <a:pt x="12700" y="4415790"/>
                      <a:pt x="12700" y="4409440"/>
                    </a:cubicBezTo>
                    <a:close/>
                  </a:path>
                </a:pathLst>
              </a:custGeom>
              <a:solidFill>
                <a:srgbClr val="89888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4" name="Freeform 214"/>
              <p:cNvSpPr/>
              <p:nvPr/>
            </p:nvSpPr>
            <p:spPr>
              <a:xfrm>
                <a:off x="238760" y="1108710"/>
                <a:ext cx="27940" cy="327025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3270250">
                    <a:moveTo>
                      <a:pt x="12700" y="3256280"/>
                    </a:moveTo>
                    <a:lnTo>
                      <a:pt x="12700" y="7620"/>
                    </a:lnTo>
                    <a:lnTo>
                      <a:pt x="3810" y="0"/>
                    </a:lnTo>
                    <a:cubicBezTo>
                      <a:pt x="1270" y="2540"/>
                      <a:pt x="0" y="6350"/>
                      <a:pt x="0" y="10160"/>
                    </a:cubicBezTo>
                    <a:lnTo>
                      <a:pt x="0" y="3256280"/>
                    </a:lnTo>
                    <a:cubicBezTo>
                      <a:pt x="0" y="3263900"/>
                      <a:pt x="6350" y="3270250"/>
                      <a:pt x="13970" y="3270250"/>
                    </a:cubicBezTo>
                    <a:lnTo>
                      <a:pt x="27940" y="3270250"/>
                    </a:lnTo>
                    <a:cubicBezTo>
                      <a:pt x="19050" y="3270250"/>
                      <a:pt x="12700" y="3263900"/>
                      <a:pt x="12700" y="325628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" name="Freeform 215"/>
              <p:cNvSpPr/>
              <p:nvPr/>
            </p:nvSpPr>
            <p:spPr>
              <a:xfrm>
                <a:off x="0" y="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/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6" name="Freeform 216"/>
              <p:cNvSpPr/>
              <p:nvPr/>
            </p:nvSpPr>
            <p:spPr>
              <a:xfrm>
                <a:off x="240030" y="4354830"/>
                <a:ext cx="3417570" cy="27940"/>
              </a:xfrm>
              <a:custGeom>
                <a:avLst/>
                <a:gdLst/>
                <a:ahLst/>
                <a:cxnLst/>
                <a:rect l="l" t="t" r="r" b="b"/>
                <a:pathLst>
                  <a:path w="3417570" h="27940">
                    <a:moveTo>
                      <a:pt x="3411220" y="12700"/>
                    </a:moveTo>
                    <a:cubicBezTo>
                      <a:pt x="3409950" y="12700"/>
                      <a:pt x="3408680" y="13970"/>
                      <a:pt x="3407410" y="13970"/>
                    </a:cubicBezTo>
                    <a:lnTo>
                      <a:pt x="13970" y="13970"/>
                    </a:lnTo>
                    <a:cubicBezTo>
                      <a:pt x="6350" y="13970"/>
                      <a:pt x="0" y="7620"/>
                      <a:pt x="0" y="0"/>
                    </a:cubicBezTo>
                    <a:lnTo>
                      <a:pt x="0" y="13970"/>
                    </a:lnTo>
                    <a:cubicBezTo>
                      <a:pt x="0" y="21590"/>
                      <a:pt x="6350" y="27940"/>
                      <a:pt x="13970" y="27940"/>
                    </a:cubicBezTo>
                    <a:lnTo>
                      <a:pt x="3407410" y="27940"/>
                    </a:lnTo>
                    <a:cubicBezTo>
                      <a:pt x="3411220" y="27940"/>
                      <a:pt x="3415030" y="25400"/>
                      <a:pt x="3417570" y="22860"/>
                    </a:cubicBezTo>
                    <a:lnTo>
                      <a:pt x="3411220" y="127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7" name="Freeform 217"/>
              <p:cNvSpPr/>
              <p:nvPr/>
            </p:nvSpPr>
            <p:spPr>
              <a:xfrm>
                <a:off x="93980" y="909320"/>
                <a:ext cx="127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3810">
                    <a:moveTo>
                      <a:pt x="0" y="3810"/>
                    </a:moveTo>
                    <a:lnTo>
                      <a:pt x="1270" y="0"/>
                    </a:lnTo>
                    <a:cubicBezTo>
                      <a:pt x="0" y="1270"/>
                      <a:pt x="0" y="2540"/>
                      <a:pt x="0" y="381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8" name="Freeform 218"/>
              <p:cNvSpPr/>
              <p:nvPr/>
            </p:nvSpPr>
            <p:spPr>
              <a:xfrm>
                <a:off x="85090" y="899160"/>
                <a:ext cx="3806190" cy="27940"/>
              </a:xfrm>
              <a:custGeom>
                <a:avLst/>
                <a:gdLst/>
                <a:ahLst/>
                <a:cxnLst/>
                <a:rect l="l" t="t" r="r" b="b"/>
                <a:pathLst>
                  <a:path w="3806190" h="27940">
                    <a:moveTo>
                      <a:pt x="3790950" y="0"/>
                    </a:moveTo>
                    <a:lnTo>
                      <a:pt x="10160" y="0"/>
                    </a:lnTo>
                    <a:cubicBezTo>
                      <a:pt x="6350" y="0"/>
                      <a:pt x="2540" y="2540"/>
                      <a:pt x="0" y="5080"/>
                    </a:cubicBezTo>
                    <a:lnTo>
                      <a:pt x="8890" y="13970"/>
                    </a:lnTo>
                    <a:lnTo>
                      <a:pt x="3792220" y="13970"/>
                    </a:lnTo>
                    <a:cubicBezTo>
                      <a:pt x="3799840" y="13970"/>
                      <a:pt x="3806190" y="20320"/>
                      <a:pt x="3806190" y="27940"/>
                    </a:cubicBezTo>
                    <a:lnTo>
                      <a:pt x="3806190" y="13970"/>
                    </a:lnTo>
                    <a:cubicBezTo>
                      <a:pt x="3804920" y="6350"/>
                      <a:pt x="3798570" y="0"/>
                      <a:pt x="379095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9" name="Freeform 219"/>
              <p:cNvSpPr/>
              <p:nvPr/>
            </p:nvSpPr>
            <p:spPr>
              <a:xfrm>
                <a:off x="3869690" y="910590"/>
                <a:ext cx="20320" cy="4413250"/>
              </a:xfrm>
              <a:custGeom>
                <a:avLst/>
                <a:gdLst/>
                <a:ahLst/>
                <a:cxnLst/>
                <a:rect l="l" t="t" r="r" b="b"/>
                <a:pathLst>
                  <a:path w="20320" h="4413250">
                    <a:moveTo>
                      <a:pt x="20320" y="4401820"/>
                    </a:moveTo>
                    <a:lnTo>
                      <a:pt x="20320" y="12700"/>
                    </a:lnTo>
                    <a:cubicBezTo>
                      <a:pt x="20320" y="12700"/>
                      <a:pt x="11430" y="5080"/>
                      <a:pt x="8890" y="2540"/>
                    </a:cubicBezTo>
                    <a:cubicBezTo>
                      <a:pt x="8890" y="2540"/>
                      <a:pt x="6350" y="0"/>
                      <a:pt x="0" y="0"/>
                    </a:cubicBezTo>
                    <a:lnTo>
                      <a:pt x="0" y="4403090"/>
                    </a:lnTo>
                    <a:lnTo>
                      <a:pt x="15240" y="4413250"/>
                    </a:lnTo>
                    <a:cubicBezTo>
                      <a:pt x="19050" y="4410710"/>
                      <a:pt x="20320" y="4406900"/>
                      <a:pt x="20320" y="440182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20" name="TextBox 220"/>
            <p:cNvSpPr txBox="1"/>
            <p:nvPr/>
          </p:nvSpPr>
          <p:spPr>
            <a:xfrm rot="560004">
              <a:off x="43986" y="5086448"/>
              <a:ext cx="4289291" cy="895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61"/>
                </a:lnSpc>
              </a:pPr>
              <a:r>
                <a:rPr lang="en-US" sz="4043">
                  <a:solidFill>
                    <a:srgbClr val="000000"/>
                  </a:solidFill>
                  <a:latin typeface="Bobby Jones"/>
                </a:rPr>
                <a:t>HELPLINES</a:t>
              </a:r>
            </a:p>
          </p:txBody>
        </p:sp>
      </p:grpSp>
      <p:sp>
        <p:nvSpPr>
          <p:cNvPr id="221" name="TextBox 221"/>
          <p:cNvSpPr txBox="1"/>
          <p:nvPr/>
        </p:nvSpPr>
        <p:spPr>
          <a:xfrm>
            <a:off x="1028700" y="779830"/>
            <a:ext cx="9737480" cy="98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Bobby Jones"/>
              </a:rPr>
              <a:t>Your community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3042" y="2243534"/>
            <a:ext cx="5429212" cy="7599203"/>
            <a:chOff x="0" y="0"/>
            <a:chExt cx="3293171" cy="4609412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3229671" cy="4545912"/>
            </a:xfrm>
            <a:custGeom>
              <a:avLst/>
              <a:gdLst/>
              <a:ahLst/>
              <a:cxnLst/>
              <a:rect l="l" t="t" r="r" b="b"/>
              <a:pathLst>
                <a:path w="3229671" h="4545912">
                  <a:moveTo>
                    <a:pt x="3136961" y="4545912"/>
                  </a:moveTo>
                  <a:lnTo>
                    <a:pt x="92710" y="4545912"/>
                  </a:lnTo>
                  <a:cubicBezTo>
                    <a:pt x="41910" y="4545912"/>
                    <a:pt x="0" y="4504003"/>
                    <a:pt x="0" y="44532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135691" y="0"/>
                  </a:lnTo>
                  <a:cubicBezTo>
                    <a:pt x="3186491" y="0"/>
                    <a:pt x="3228401" y="41910"/>
                    <a:pt x="3228401" y="92710"/>
                  </a:cubicBezTo>
                  <a:lnTo>
                    <a:pt x="3228401" y="4451933"/>
                  </a:lnTo>
                  <a:cubicBezTo>
                    <a:pt x="3229671" y="4504003"/>
                    <a:pt x="3187761" y="4545912"/>
                    <a:pt x="3136961" y="4545912"/>
                  </a:cubicBezTo>
                  <a:close/>
                </a:path>
              </a:pathLst>
            </a:custGeom>
            <a:solidFill>
              <a:srgbClr val="2D7D9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3293171" cy="4609412"/>
            </a:xfrm>
            <a:custGeom>
              <a:avLst/>
              <a:gdLst/>
              <a:ahLst/>
              <a:cxnLst/>
              <a:rect l="l" t="t" r="r" b="b"/>
              <a:pathLst>
                <a:path w="3293171" h="4609412">
                  <a:moveTo>
                    <a:pt x="3168711" y="59690"/>
                  </a:moveTo>
                  <a:cubicBezTo>
                    <a:pt x="3204271" y="59690"/>
                    <a:pt x="3233481" y="88900"/>
                    <a:pt x="3233481" y="124460"/>
                  </a:cubicBezTo>
                  <a:lnTo>
                    <a:pt x="3233481" y="4484953"/>
                  </a:lnTo>
                  <a:cubicBezTo>
                    <a:pt x="3233481" y="4520512"/>
                    <a:pt x="3204271" y="4549723"/>
                    <a:pt x="3168711" y="4549723"/>
                  </a:cubicBezTo>
                  <a:lnTo>
                    <a:pt x="124460" y="4549723"/>
                  </a:lnTo>
                  <a:cubicBezTo>
                    <a:pt x="88900" y="4549723"/>
                    <a:pt x="59690" y="4520512"/>
                    <a:pt x="59690" y="44849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168711" y="59690"/>
                  </a:lnTo>
                  <a:moveTo>
                    <a:pt x="316871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484953"/>
                  </a:lnTo>
                  <a:cubicBezTo>
                    <a:pt x="0" y="4553533"/>
                    <a:pt x="55880" y="4609412"/>
                    <a:pt x="124460" y="4609412"/>
                  </a:cubicBezTo>
                  <a:lnTo>
                    <a:pt x="3168711" y="4609412"/>
                  </a:lnTo>
                  <a:cubicBezTo>
                    <a:pt x="3237291" y="4609412"/>
                    <a:pt x="3293171" y="4553533"/>
                    <a:pt x="3293171" y="4484953"/>
                  </a:cubicBezTo>
                  <a:lnTo>
                    <a:pt x="3293171" y="124460"/>
                  </a:lnTo>
                  <a:cubicBezTo>
                    <a:pt x="3293171" y="55880"/>
                    <a:pt x="3237291" y="0"/>
                    <a:pt x="3168711" y="0"/>
                  </a:cubicBezTo>
                  <a:close/>
                </a:path>
              </a:pathLst>
            </a:custGeom>
            <a:solidFill>
              <a:srgbClr val="2D7D9E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429394" y="2243534"/>
            <a:ext cx="5429212" cy="7599203"/>
            <a:chOff x="0" y="0"/>
            <a:chExt cx="3293171" cy="4609412"/>
          </a:xfrm>
        </p:grpSpPr>
        <p:sp>
          <p:nvSpPr>
            <p:cNvPr id="6" name="Freeform 6"/>
            <p:cNvSpPr/>
            <p:nvPr/>
          </p:nvSpPr>
          <p:spPr>
            <a:xfrm>
              <a:off x="31750" y="31750"/>
              <a:ext cx="3229671" cy="4545912"/>
            </a:xfrm>
            <a:custGeom>
              <a:avLst/>
              <a:gdLst/>
              <a:ahLst/>
              <a:cxnLst/>
              <a:rect l="l" t="t" r="r" b="b"/>
              <a:pathLst>
                <a:path w="3229671" h="4545912">
                  <a:moveTo>
                    <a:pt x="3136961" y="4545912"/>
                  </a:moveTo>
                  <a:lnTo>
                    <a:pt x="92710" y="4545912"/>
                  </a:lnTo>
                  <a:cubicBezTo>
                    <a:pt x="41910" y="4545912"/>
                    <a:pt x="0" y="4504003"/>
                    <a:pt x="0" y="44532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135691" y="0"/>
                  </a:lnTo>
                  <a:cubicBezTo>
                    <a:pt x="3186491" y="0"/>
                    <a:pt x="3228401" y="41910"/>
                    <a:pt x="3228401" y="92710"/>
                  </a:cubicBezTo>
                  <a:lnTo>
                    <a:pt x="3228401" y="4451933"/>
                  </a:lnTo>
                  <a:cubicBezTo>
                    <a:pt x="3229671" y="4504003"/>
                    <a:pt x="3187761" y="4545912"/>
                    <a:pt x="3136961" y="454591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3293171" cy="4609412"/>
            </a:xfrm>
            <a:custGeom>
              <a:avLst/>
              <a:gdLst/>
              <a:ahLst/>
              <a:cxnLst/>
              <a:rect l="l" t="t" r="r" b="b"/>
              <a:pathLst>
                <a:path w="3293171" h="4609412">
                  <a:moveTo>
                    <a:pt x="3168711" y="59690"/>
                  </a:moveTo>
                  <a:cubicBezTo>
                    <a:pt x="3204271" y="59690"/>
                    <a:pt x="3233481" y="88900"/>
                    <a:pt x="3233481" y="124460"/>
                  </a:cubicBezTo>
                  <a:lnTo>
                    <a:pt x="3233481" y="4484953"/>
                  </a:lnTo>
                  <a:cubicBezTo>
                    <a:pt x="3233481" y="4520512"/>
                    <a:pt x="3204271" y="4549723"/>
                    <a:pt x="3168711" y="4549723"/>
                  </a:cubicBezTo>
                  <a:lnTo>
                    <a:pt x="124460" y="4549723"/>
                  </a:lnTo>
                  <a:cubicBezTo>
                    <a:pt x="88900" y="4549723"/>
                    <a:pt x="59690" y="4520512"/>
                    <a:pt x="59690" y="44849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168711" y="59690"/>
                  </a:lnTo>
                  <a:moveTo>
                    <a:pt x="316871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484953"/>
                  </a:lnTo>
                  <a:cubicBezTo>
                    <a:pt x="0" y="4553533"/>
                    <a:pt x="55880" y="4609412"/>
                    <a:pt x="124460" y="4609412"/>
                  </a:cubicBezTo>
                  <a:lnTo>
                    <a:pt x="3168711" y="4609412"/>
                  </a:lnTo>
                  <a:cubicBezTo>
                    <a:pt x="3237291" y="4609412"/>
                    <a:pt x="3293171" y="4553533"/>
                    <a:pt x="3293171" y="4484953"/>
                  </a:cubicBezTo>
                  <a:lnTo>
                    <a:pt x="3293171" y="124460"/>
                  </a:lnTo>
                  <a:cubicBezTo>
                    <a:pt x="3293171" y="55880"/>
                    <a:pt x="3237291" y="0"/>
                    <a:pt x="3168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335747" y="2243534"/>
            <a:ext cx="5429212" cy="7599203"/>
            <a:chOff x="0" y="0"/>
            <a:chExt cx="3293171" cy="4609412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3229671" cy="4545912"/>
            </a:xfrm>
            <a:custGeom>
              <a:avLst/>
              <a:gdLst/>
              <a:ahLst/>
              <a:cxnLst/>
              <a:rect l="l" t="t" r="r" b="b"/>
              <a:pathLst>
                <a:path w="3229671" h="4545912">
                  <a:moveTo>
                    <a:pt x="3136961" y="4545912"/>
                  </a:moveTo>
                  <a:lnTo>
                    <a:pt x="92710" y="4545912"/>
                  </a:lnTo>
                  <a:cubicBezTo>
                    <a:pt x="41910" y="4545912"/>
                    <a:pt x="0" y="4504003"/>
                    <a:pt x="0" y="44532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135691" y="0"/>
                  </a:lnTo>
                  <a:cubicBezTo>
                    <a:pt x="3186491" y="0"/>
                    <a:pt x="3228401" y="41910"/>
                    <a:pt x="3228401" y="92710"/>
                  </a:cubicBezTo>
                  <a:lnTo>
                    <a:pt x="3228401" y="4451933"/>
                  </a:lnTo>
                  <a:cubicBezTo>
                    <a:pt x="3229671" y="4504003"/>
                    <a:pt x="3187761" y="4545912"/>
                    <a:pt x="3136961" y="4545912"/>
                  </a:cubicBezTo>
                  <a:close/>
                </a:path>
              </a:pathLst>
            </a:custGeom>
            <a:solidFill>
              <a:srgbClr val="D8DE2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3293171" cy="4609412"/>
            </a:xfrm>
            <a:custGeom>
              <a:avLst/>
              <a:gdLst/>
              <a:ahLst/>
              <a:cxnLst/>
              <a:rect l="l" t="t" r="r" b="b"/>
              <a:pathLst>
                <a:path w="3293171" h="4609412">
                  <a:moveTo>
                    <a:pt x="3168711" y="59690"/>
                  </a:moveTo>
                  <a:cubicBezTo>
                    <a:pt x="3204271" y="59690"/>
                    <a:pt x="3233481" y="88900"/>
                    <a:pt x="3233481" y="124460"/>
                  </a:cubicBezTo>
                  <a:lnTo>
                    <a:pt x="3233481" y="4484953"/>
                  </a:lnTo>
                  <a:cubicBezTo>
                    <a:pt x="3233481" y="4520512"/>
                    <a:pt x="3204271" y="4549723"/>
                    <a:pt x="3168711" y="4549723"/>
                  </a:cubicBezTo>
                  <a:lnTo>
                    <a:pt x="124460" y="4549723"/>
                  </a:lnTo>
                  <a:cubicBezTo>
                    <a:pt x="88900" y="4549723"/>
                    <a:pt x="59690" y="4520512"/>
                    <a:pt x="59690" y="44849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168711" y="59690"/>
                  </a:lnTo>
                  <a:moveTo>
                    <a:pt x="316871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484953"/>
                  </a:lnTo>
                  <a:cubicBezTo>
                    <a:pt x="0" y="4553533"/>
                    <a:pt x="55880" y="4609412"/>
                    <a:pt x="124460" y="4609412"/>
                  </a:cubicBezTo>
                  <a:lnTo>
                    <a:pt x="3168711" y="4609412"/>
                  </a:lnTo>
                  <a:cubicBezTo>
                    <a:pt x="3237291" y="4609412"/>
                    <a:pt x="3293171" y="4553533"/>
                    <a:pt x="3293171" y="4484953"/>
                  </a:cubicBezTo>
                  <a:lnTo>
                    <a:pt x="3293171" y="124460"/>
                  </a:lnTo>
                  <a:cubicBezTo>
                    <a:pt x="3293171" y="55880"/>
                    <a:pt x="3237291" y="0"/>
                    <a:pt x="3168711" y="0"/>
                  </a:cubicBezTo>
                  <a:close/>
                </a:path>
              </a:pathLst>
            </a:custGeom>
            <a:solidFill>
              <a:srgbClr val="D8DE26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50368" y="2578630"/>
            <a:ext cx="5064651" cy="195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0"/>
              </a:lnSpc>
            </a:pPr>
            <a:r>
              <a:rPr lang="en-US" sz="4300">
                <a:solidFill>
                  <a:srgbClr val="FFFFFF"/>
                </a:solidFill>
                <a:latin typeface="Bobby Jones"/>
              </a:rPr>
              <a:t>Gently question their source of information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742997" y="2747474"/>
            <a:ext cx="4802007" cy="130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0"/>
              </a:lnSpc>
            </a:pPr>
            <a:r>
              <a:rPr lang="en-US" sz="4300">
                <a:solidFill>
                  <a:srgbClr val="343434"/>
                </a:solidFill>
                <a:latin typeface="Bobby Jones"/>
              </a:rPr>
              <a:t>Offer an alternative view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518027" y="2861840"/>
            <a:ext cx="5064651" cy="697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0"/>
              </a:lnSpc>
            </a:pPr>
            <a:r>
              <a:rPr lang="en-US" sz="4300">
                <a:solidFill>
                  <a:srgbClr val="343434"/>
                </a:solidFill>
                <a:latin typeface="Bobby Jones"/>
              </a:rPr>
              <a:t>leave it there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41588" y="4869872"/>
            <a:ext cx="4678182" cy="2869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9" lvl="1" indent="-313054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FEFEFE"/>
                </a:solidFill>
                <a:latin typeface="Quicksand Medium"/>
              </a:rPr>
              <a:t>Where have you heard/read that? </a:t>
            </a:r>
          </a:p>
          <a:p>
            <a:pPr>
              <a:lnSpc>
                <a:spcPts val="2520"/>
              </a:lnSpc>
            </a:pPr>
            <a:endParaRPr lang="en-US" sz="2899">
              <a:solidFill>
                <a:srgbClr val="FEFEFE"/>
              </a:solidFill>
              <a:latin typeface="Quicksand Medium"/>
            </a:endParaRPr>
          </a:p>
          <a:p>
            <a:pPr marL="626109" lvl="1" indent="-313054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FEFEFE"/>
                </a:solidFill>
                <a:latin typeface="Quicksand Medium"/>
              </a:rPr>
              <a:t>That's interesting, what makes you think /believe/feel that?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547484" y="4500245"/>
            <a:ext cx="5193033" cy="5126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9" lvl="1" indent="-313054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343434"/>
                </a:solidFill>
                <a:latin typeface="Quicksand Medium"/>
              </a:rPr>
              <a:t>I've heard it explained like...</a:t>
            </a:r>
          </a:p>
          <a:p>
            <a:pPr marL="626109" lvl="1" indent="-313054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343434"/>
                </a:solidFill>
                <a:latin typeface="Quicksand Medium"/>
              </a:rPr>
              <a:t>On the training I learned...</a:t>
            </a:r>
          </a:p>
          <a:p>
            <a:pPr marL="626109" lvl="1" indent="-313054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343434"/>
                </a:solidFill>
                <a:latin typeface="Quicksand Medium"/>
              </a:rPr>
              <a:t>I've heard/experienced the opposite...</a:t>
            </a:r>
          </a:p>
          <a:p>
            <a:pPr marL="626109" lvl="1" indent="-313054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343434"/>
                </a:solidFill>
                <a:latin typeface="Quicksand Medium"/>
              </a:rPr>
              <a:t>I thought that too, but recently I saw a film that showed me...</a:t>
            </a:r>
          </a:p>
          <a:p>
            <a:pPr marL="626109" lvl="1" indent="-313054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343434"/>
                </a:solidFill>
                <a:latin typeface="Quicksand Medium"/>
              </a:rPr>
              <a:t>Lots of research often states that...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545504" y="4474105"/>
            <a:ext cx="5009697" cy="1526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9" lvl="1" indent="-313054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343434"/>
                </a:solidFill>
                <a:latin typeface="Quicksand Medium"/>
              </a:rPr>
              <a:t>It’s OK not to keep going /to leave the conversation there!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779830"/>
            <a:ext cx="9737480" cy="98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Bobby Jones"/>
              </a:rPr>
              <a:t>How to challenge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64359" y="2096032"/>
            <a:ext cx="16879307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Quicksand Medium"/>
              </a:rPr>
              <a:t>Choose one of the following statements and think about why it is unhelpful when communities say things like this, and how may you challenge it. </a:t>
            </a:r>
          </a:p>
        </p:txBody>
      </p:sp>
      <p:sp>
        <p:nvSpPr>
          <p:cNvPr id="3" name="Freeform 3"/>
          <p:cNvSpPr/>
          <p:nvPr/>
        </p:nvSpPr>
        <p:spPr>
          <a:xfrm>
            <a:off x="864359" y="3705887"/>
            <a:ext cx="8554138" cy="5552413"/>
          </a:xfrm>
          <a:custGeom>
            <a:avLst/>
            <a:gdLst/>
            <a:ahLst/>
            <a:cxnLst/>
            <a:rect l="l" t="t" r="r" b="b"/>
            <a:pathLst>
              <a:path w="8554138" h="5552413">
                <a:moveTo>
                  <a:pt x="0" y="0"/>
                </a:moveTo>
                <a:lnTo>
                  <a:pt x="8554138" y="0"/>
                </a:lnTo>
                <a:lnTo>
                  <a:pt x="8554138" y="5552413"/>
                </a:lnTo>
                <a:lnTo>
                  <a:pt x="0" y="55524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3775136" y="4034939"/>
            <a:ext cx="2732584" cy="980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65"/>
              </a:lnSpc>
            </a:pPr>
            <a:r>
              <a:rPr lang="en-US" sz="6050">
                <a:solidFill>
                  <a:srgbClr val="343434"/>
                </a:solidFill>
                <a:latin typeface="Bobby Jones"/>
              </a:rPr>
              <a:t>group 1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67595" y="5048250"/>
            <a:ext cx="6575546" cy="2482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>
                <a:solidFill>
                  <a:srgbClr val="343434"/>
                </a:solidFill>
                <a:latin typeface="IreneFlorentina"/>
              </a:rPr>
              <a:t>Women should stay at home and look after the kids, leave the men to work?</a:t>
            </a:r>
          </a:p>
        </p:txBody>
      </p:sp>
      <p:sp>
        <p:nvSpPr>
          <p:cNvPr id="6" name="Freeform 6"/>
          <p:cNvSpPr/>
          <p:nvPr/>
        </p:nvSpPr>
        <p:spPr>
          <a:xfrm flipH="1">
            <a:off x="8355359" y="4101614"/>
            <a:ext cx="8903941" cy="5779467"/>
          </a:xfrm>
          <a:custGeom>
            <a:avLst/>
            <a:gdLst/>
            <a:ahLst/>
            <a:cxnLst/>
            <a:rect l="l" t="t" r="r" b="b"/>
            <a:pathLst>
              <a:path w="8903941" h="5779467">
                <a:moveTo>
                  <a:pt x="8903941" y="0"/>
                </a:moveTo>
                <a:lnTo>
                  <a:pt x="0" y="0"/>
                </a:lnTo>
                <a:lnTo>
                  <a:pt x="0" y="5779466"/>
                </a:lnTo>
                <a:lnTo>
                  <a:pt x="8903941" y="5779466"/>
                </a:lnTo>
                <a:lnTo>
                  <a:pt x="890394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0862745" y="4616207"/>
            <a:ext cx="6117729" cy="987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64"/>
              </a:lnSpc>
            </a:pPr>
            <a:r>
              <a:rPr lang="en-US" sz="6049">
                <a:solidFill>
                  <a:srgbClr val="FFFFFF"/>
                </a:solidFill>
                <a:latin typeface="Bobby Jones"/>
              </a:rPr>
              <a:t>group 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023194" y="5775008"/>
            <a:ext cx="7957281" cy="1927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IreneFlorentina"/>
              </a:rPr>
              <a:t>Women just choose lower paying jobs than men-there is no gender pay gap?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779830"/>
            <a:ext cx="9737480" cy="98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Bobby Jones"/>
              </a:rPr>
              <a:t>Group WORK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97308" y="1150430"/>
            <a:ext cx="3930665" cy="4209548"/>
          </a:xfrm>
          <a:custGeom>
            <a:avLst/>
            <a:gdLst/>
            <a:ahLst/>
            <a:cxnLst/>
            <a:rect l="l" t="t" r="r" b="b"/>
            <a:pathLst>
              <a:path w="3930665" h="4209548">
                <a:moveTo>
                  <a:pt x="0" y="0"/>
                </a:moveTo>
                <a:lnTo>
                  <a:pt x="3930665" y="0"/>
                </a:lnTo>
                <a:lnTo>
                  <a:pt x="3930665" y="4209548"/>
                </a:lnTo>
                <a:lnTo>
                  <a:pt x="0" y="42095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 rot="-61179">
            <a:off x="3972718" y="2407602"/>
            <a:ext cx="2990749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EFEFE"/>
                </a:solidFill>
                <a:latin typeface="Bobby Jones"/>
              </a:rPr>
              <a:t>Inspiration</a:t>
            </a:r>
          </a:p>
        </p:txBody>
      </p:sp>
      <p:sp>
        <p:nvSpPr>
          <p:cNvPr id="4" name="Freeform 4"/>
          <p:cNvSpPr/>
          <p:nvPr/>
        </p:nvSpPr>
        <p:spPr>
          <a:xfrm>
            <a:off x="7527973" y="3875723"/>
            <a:ext cx="3742957" cy="4008522"/>
          </a:xfrm>
          <a:custGeom>
            <a:avLst/>
            <a:gdLst/>
            <a:ahLst/>
            <a:cxnLst/>
            <a:rect l="l" t="t" r="r" b="b"/>
            <a:pathLst>
              <a:path w="3742957" h="4008522">
                <a:moveTo>
                  <a:pt x="0" y="0"/>
                </a:moveTo>
                <a:lnTo>
                  <a:pt x="3742957" y="0"/>
                </a:lnTo>
                <a:lnTo>
                  <a:pt x="3742957" y="4008522"/>
                </a:lnTo>
                <a:lnTo>
                  <a:pt x="0" y="4008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7172672" y="266187"/>
            <a:ext cx="4254023" cy="4114800"/>
          </a:xfrm>
          <a:custGeom>
            <a:avLst/>
            <a:gdLst/>
            <a:ahLst/>
            <a:cxnLst/>
            <a:rect l="l" t="t" r="r" b="b"/>
            <a:pathLst>
              <a:path w="4254023" h="4114800">
                <a:moveTo>
                  <a:pt x="0" y="0"/>
                </a:moveTo>
                <a:lnTo>
                  <a:pt x="4254022" y="0"/>
                </a:lnTo>
                <a:lnTo>
                  <a:pt x="42540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1162739" y="1028700"/>
            <a:ext cx="4403877" cy="3104272"/>
          </a:xfrm>
          <a:custGeom>
            <a:avLst/>
            <a:gdLst/>
            <a:ahLst/>
            <a:cxnLst/>
            <a:rect l="l" t="t" r="r" b="b"/>
            <a:pathLst>
              <a:path w="4403877" h="3104272">
                <a:moveTo>
                  <a:pt x="0" y="0"/>
                </a:moveTo>
                <a:lnTo>
                  <a:pt x="4403877" y="0"/>
                </a:lnTo>
                <a:lnTo>
                  <a:pt x="4403877" y="3104272"/>
                </a:lnTo>
                <a:lnTo>
                  <a:pt x="0" y="31042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045649" y="5029200"/>
            <a:ext cx="6482324" cy="2543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969"/>
              </a:lnSpc>
            </a:pPr>
            <a:r>
              <a:rPr lang="en-US" sz="15975" spc="191">
                <a:solidFill>
                  <a:srgbClr val="D8DE26"/>
                </a:solidFill>
                <a:latin typeface="Bobby Jones"/>
              </a:rPr>
              <a:t>WHAT</a:t>
            </a:r>
          </a:p>
        </p:txBody>
      </p:sp>
      <p:sp>
        <p:nvSpPr>
          <p:cNvPr id="8" name="Freeform 8"/>
          <p:cNvSpPr/>
          <p:nvPr/>
        </p:nvSpPr>
        <p:spPr>
          <a:xfrm rot="1277146">
            <a:off x="12994109" y="3822584"/>
            <a:ext cx="3842194" cy="4114800"/>
          </a:xfrm>
          <a:custGeom>
            <a:avLst/>
            <a:gdLst/>
            <a:ahLst/>
            <a:cxnLst/>
            <a:rect l="l" t="t" r="r" b="b"/>
            <a:pathLst>
              <a:path w="3842194" h="4114800">
                <a:moveTo>
                  <a:pt x="0" y="0"/>
                </a:moveTo>
                <a:lnTo>
                  <a:pt x="3842195" y="0"/>
                </a:lnTo>
                <a:lnTo>
                  <a:pt x="38421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1045649" y="7254083"/>
            <a:ext cx="6482324" cy="2340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37"/>
              </a:lnSpc>
            </a:pPr>
            <a:r>
              <a:rPr lang="en-US" sz="7390" spc="88">
                <a:solidFill>
                  <a:srgbClr val="FFFFFF"/>
                </a:solidFill>
                <a:latin typeface="Bobby Jones"/>
              </a:rPr>
              <a:t>RESOURCES DO YOU NEED?</a:t>
            </a:r>
          </a:p>
        </p:txBody>
      </p:sp>
      <p:sp>
        <p:nvSpPr>
          <p:cNvPr id="10" name="Freeform 10"/>
          <p:cNvSpPr/>
          <p:nvPr/>
        </p:nvSpPr>
        <p:spPr>
          <a:xfrm rot="149487">
            <a:off x="9844573" y="5253833"/>
            <a:ext cx="4254023" cy="4114800"/>
          </a:xfrm>
          <a:custGeom>
            <a:avLst/>
            <a:gdLst/>
            <a:ahLst/>
            <a:cxnLst/>
            <a:rect l="l" t="t" r="r" b="b"/>
            <a:pathLst>
              <a:path w="4254023" h="4114800">
                <a:moveTo>
                  <a:pt x="0" y="0"/>
                </a:moveTo>
                <a:lnTo>
                  <a:pt x="4254023" y="0"/>
                </a:lnTo>
                <a:lnTo>
                  <a:pt x="4254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7938978" y="1381494"/>
            <a:ext cx="2721410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>
                <a:solidFill>
                  <a:srgbClr val="343434"/>
                </a:solidFill>
                <a:latin typeface="Bobby Jones"/>
              </a:rPr>
              <a:t>Self-care guide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17697" y="4786272"/>
            <a:ext cx="2563509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>
                <a:solidFill>
                  <a:srgbClr val="FEFEFE"/>
                </a:solidFill>
                <a:latin typeface="Bobby Jones"/>
              </a:rPr>
              <a:t>How to guide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970509" y="6490178"/>
            <a:ext cx="2273524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EFEFE"/>
                </a:solidFill>
                <a:latin typeface="Bobby Jones"/>
              </a:rPr>
              <a:t>Training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001071" y="5058929"/>
            <a:ext cx="2256020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EFEFE"/>
                </a:solidFill>
                <a:latin typeface="Bobby Jones"/>
              </a:rPr>
              <a:t>Advice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021612" y="1856936"/>
            <a:ext cx="2464781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59"/>
              </a:lnSpc>
            </a:pPr>
            <a:r>
              <a:rPr lang="en-US" sz="4800">
                <a:solidFill>
                  <a:srgbClr val="FEFEFE"/>
                </a:solidFill>
                <a:latin typeface="Bobby Jones"/>
              </a:rPr>
              <a:t>Peer Support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876816"/>
            <a:ext cx="8213558" cy="5331346"/>
          </a:xfrm>
          <a:custGeom>
            <a:avLst/>
            <a:gdLst/>
            <a:ahLst/>
            <a:cxnLst/>
            <a:rect l="l" t="t" r="r" b="b"/>
            <a:pathLst>
              <a:path w="8213558" h="5331346">
                <a:moveTo>
                  <a:pt x="0" y="0"/>
                </a:moveTo>
                <a:lnTo>
                  <a:pt x="8213558" y="0"/>
                </a:lnTo>
                <a:lnTo>
                  <a:pt x="8213558" y="5331345"/>
                </a:lnTo>
                <a:lnTo>
                  <a:pt x="0" y="53313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3773195" y="3170838"/>
            <a:ext cx="2885363" cy="980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65"/>
              </a:lnSpc>
            </a:pPr>
            <a:r>
              <a:rPr lang="en-US" sz="6050">
                <a:solidFill>
                  <a:srgbClr val="343434"/>
                </a:solidFill>
                <a:latin typeface="Bobby Jones"/>
              </a:rPr>
              <a:t>group 1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69006" y="4273991"/>
            <a:ext cx="6493741" cy="2054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88"/>
              </a:lnSpc>
            </a:pPr>
            <a:r>
              <a:rPr lang="en-US" sz="3849">
                <a:solidFill>
                  <a:srgbClr val="343434"/>
                </a:solidFill>
                <a:latin typeface="IreneFlorentina"/>
              </a:rPr>
              <a:t>Think about some of the issues you may face in your activism.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8674009" y="3694395"/>
            <a:ext cx="8856795" cy="5748865"/>
          </a:xfrm>
          <a:custGeom>
            <a:avLst/>
            <a:gdLst/>
            <a:ahLst/>
            <a:cxnLst/>
            <a:rect l="l" t="t" r="r" b="b"/>
            <a:pathLst>
              <a:path w="8856795" h="5748865">
                <a:moveTo>
                  <a:pt x="8856795" y="0"/>
                </a:moveTo>
                <a:lnTo>
                  <a:pt x="0" y="0"/>
                </a:lnTo>
                <a:lnTo>
                  <a:pt x="0" y="5748866"/>
                </a:lnTo>
                <a:lnTo>
                  <a:pt x="8856795" y="5748866"/>
                </a:lnTo>
                <a:lnTo>
                  <a:pt x="885679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0766180" y="4028722"/>
            <a:ext cx="6117729" cy="987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64"/>
              </a:lnSpc>
            </a:pPr>
            <a:r>
              <a:rPr lang="en-US" sz="6049">
                <a:solidFill>
                  <a:srgbClr val="FFFFFF"/>
                </a:solidFill>
                <a:latin typeface="Bobby Jones"/>
              </a:rPr>
              <a:t>group 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375940" y="5038725"/>
            <a:ext cx="7693174" cy="267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50"/>
              </a:lnSpc>
            </a:pPr>
            <a:r>
              <a:rPr lang="en-US" sz="3750">
                <a:solidFill>
                  <a:srgbClr val="FFFFFF"/>
                </a:solidFill>
                <a:latin typeface="IreneFlorentina"/>
              </a:rPr>
              <a:t>Think about the issues you may face and come up with ways to minimise the risk.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779830"/>
            <a:ext cx="9737480" cy="98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Bobby Jones"/>
              </a:rPr>
              <a:t>Group WORK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028700" y="2112815"/>
          <a:ext cx="16230600" cy="7017234"/>
        </p:xfrm>
        <a:graphic>
          <a:graphicData uri="http://schemas.openxmlformats.org/drawingml/2006/table">
            <a:tbl>
              <a:tblPr/>
              <a:tblGrid>
                <a:gridCol w="4057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57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7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57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17928">
                <a:tc>
                  <a:txBody>
                    <a:bodyPr/>
                    <a:lstStyle/>
                    <a:p>
                      <a:pPr algn="ctr">
                        <a:lnSpc>
                          <a:spcPts val="3640"/>
                        </a:lnSpc>
                        <a:defRPr/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IreneFlorentina"/>
                        </a:rPr>
                        <a:t>Potential risk/threat?</a:t>
                      </a:r>
                      <a:endParaRPr lang="en-US" sz="1100"/>
                    </a:p>
                  </a:txBody>
                  <a:tcPr marL="171450" marR="171450" marT="171450" marB="1714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E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40"/>
                        </a:lnSpc>
                        <a:defRPr/>
                      </a:pPr>
                      <a:r>
                        <a:rPr lang="en-US" sz="2600">
                          <a:solidFill>
                            <a:srgbClr val="FFFFFF"/>
                          </a:solidFill>
                          <a:latin typeface="IreneFlorentina Bold"/>
                        </a:rPr>
                        <a:t>What could happen?</a:t>
                      </a:r>
                      <a:endParaRPr lang="en-US" sz="1100"/>
                    </a:p>
                  </a:txBody>
                  <a:tcPr marL="171450" marR="171450" marT="171450" marB="1714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40"/>
                        </a:lnSpc>
                        <a:defRPr/>
                      </a:pPr>
                      <a:r>
                        <a:rPr lang="en-US" sz="2600">
                          <a:solidFill>
                            <a:srgbClr val="FFFFFF"/>
                          </a:solidFill>
                          <a:latin typeface="IreneFlorentina Bold"/>
                        </a:rPr>
                        <a:t>How can you limit the risk?</a:t>
                      </a:r>
                      <a:endParaRPr lang="en-US" sz="1100"/>
                    </a:p>
                  </a:txBody>
                  <a:tcPr marL="171450" marR="171450" marT="171450" marB="1714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D9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40"/>
                        </a:lnSpc>
                        <a:defRPr/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IreneFlorentina Bold"/>
                        </a:rPr>
                        <a:t>What measures need to be taken?</a:t>
                      </a:r>
                      <a:endParaRPr lang="en-US" sz="1100"/>
                    </a:p>
                  </a:txBody>
                  <a:tcPr marL="171450" marR="171450" marT="171450" marB="1714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E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37166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Quicksand Medium"/>
                        </a:rPr>
                        <a:t>e.g. Community backlash </a:t>
                      </a:r>
                      <a:endParaRPr lang="en-US" sz="1100"/>
                    </a:p>
                  </a:txBody>
                  <a:tcPr marL="171450" marR="171450" marT="171450" marB="1714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Quicksand Medium"/>
                        </a:rPr>
                        <a:t>Upset the communities that you are a part of </a:t>
                      </a:r>
                      <a:endParaRPr lang="en-US" sz="1100"/>
                    </a:p>
                  </a:txBody>
                  <a:tcPr marL="171450" marR="171450" marT="171450" marB="1714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20"/>
                        </a:lnSpc>
                        <a:defRPr/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Quicksand Medium"/>
                        </a:rPr>
                        <a:t>Create a safe, open dialogue space and do not respond with negativity. </a:t>
                      </a:r>
                      <a:endParaRPr lang="en-US" sz="1100"/>
                    </a:p>
                  </a:txBody>
                  <a:tcPr marL="171450" marR="171450" marT="171450" marB="1714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85"/>
                        </a:lnSpc>
                        <a:defRPr/>
                      </a:pPr>
                      <a:endParaRPr lang="en-US" sz="1100"/>
                    </a:p>
                  </a:txBody>
                  <a:tcPr marL="171450" marR="171450" marT="171450" marB="1714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1070">
                <a:tc>
                  <a:txBody>
                    <a:bodyPr/>
                    <a:lstStyle/>
                    <a:p>
                      <a:pPr algn="ctr">
                        <a:lnSpc>
                          <a:spcPts val="2785"/>
                        </a:lnSpc>
                        <a:defRPr/>
                      </a:pPr>
                      <a:endParaRPr lang="en-US" sz="1100"/>
                    </a:p>
                  </a:txBody>
                  <a:tcPr marL="171450" marR="171450" marT="171450" marB="1714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85"/>
                        </a:lnSpc>
                        <a:defRPr/>
                      </a:pPr>
                      <a:endParaRPr lang="en-US" sz="1100"/>
                    </a:p>
                  </a:txBody>
                  <a:tcPr marL="171450" marR="171450" marT="171450" marB="1714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85"/>
                        </a:lnSpc>
                        <a:defRPr/>
                      </a:pPr>
                      <a:endParaRPr lang="en-US" sz="1100"/>
                    </a:p>
                  </a:txBody>
                  <a:tcPr marL="171450" marR="171450" marT="171450" marB="1714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85"/>
                        </a:lnSpc>
                        <a:defRPr/>
                      </a:pPr>
                      <a:endParaRPr lang="en-US" sz="1100"/>
                    </a:p>
                  </a:txBody>
                  <a:tcPr marL="171450" marR="171450" marT="171450" marB="1714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1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1070">
                <a:tc>
                  <a:txBody>
                    <a:bodyPr/>
                    <a:lstStyle/>
                    <a:p>
                      <a:pPr algn="ctr">
                        <a:lnSpc>
                          <a:spcPts val="2785"/>
                        </a:lnSpc>
                        <a:defRPr/>
                      </a:pPr>
                      <a:endParaRPr lang="en-US" sz="1100"/>
                    </a:p>
                  </a:txBody>
                  <a:tcPr marL="171450" marR="171450" marT="171450" marB="1714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85"/>
                        </a:lnSpc>
                        <a:defRPr/>
                      </a:pPr>
                      <a:endParaRPr lang="en-US" sz="1100"/>
                    </a:p>
                  </a:txBody>
                  <a:tcPr marL="171450" marR="171450" marT="171450" marB="1714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85"/>
                        </a:lnSpc>
                        <a:defRPr/>
                      </a:pPr>
                      <a:endParaRPr lang="en-US" sz="1100"/>
                    </a:p>
                  </a:txBody>
                  <a:tcPr marL="171450" marR="171450" marT="171450" marB="1714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85"/>
                        </a:lnSpc>
                        <a:defRPr/>
                      </a:pPr>
                      <a:endParaRPr lang="en-US" sz="1100"/>
                    </a:p>
                  </a:txBody>
                  <a:tcPr marL="171450" marR="171450" marT="171450" marB="1714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1028700" y="779830"/>
            <a:ext cx="9737480" cy="98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40"/>
              </a:lnSpc>
            </a:pPr>
            <a:r>
              <a:rPr lang="en-US" sz="5600">
                <a:solidFill>
                  <a:srgbClr val="343434"/>
                </a:solidFill>
                <a:latin typeface="Bobby Jones"/>
              </a:rPr>
              <a:t>RISK ASSESSMENT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69846" y="7358093"/>
            <a:ext cx="3370655" cy="1900207"/>
          </a:xfrm>
          <a:custGeom>
            <a:avLst/>
            <a:gdLst/>
            <a:ahLst/>
            <a:cxnLst/>
            <a:rect l="l" t="t" r="r" b="b"/>
            <a:pathLst>
              <a:path w="3370655" h="1900207">
                <a:moveTo>
                  <a:pt x="0" y="0"/>
                </a:moveTo>
                <a:lnTo>
                  <a:pt x="3370656" y="0"/>
                </a:lnTo>
                <a:lnTo>
                  <a:pt x="3370656" y="1900207"/>
                </a:lnTo>
                <a:lnTo>
                  <a:pt x="0" y="19002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3632288" y="3820140"/>
            <a:ext cx="11844200" cy="3675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IreneFlorentina"/>
              </a:rPr>
              <a:t>A change is brought about because ordinary people do extraordinary things...</a:t>
            </a:r>
          </a:p>
          <a:p>
            <a:pPr>
              <a:lnSpc>
                <a:spcPts val="2239"/>
              </a:lnSpc>
            </a:pPr>
            <a:endParaRPr lang="en-US" sz="3999">
              <a:solidFill>
                <a:srgbClr val="FFFFFF"/>
              </a:solidFill>
              <a:latin typeface="IreneFlorentina"/>
            </a:endParaRPr>
          </a:p>
          <a:p>
            <a:pPr algn="r">
              <a:lnSpc>
                <a:spcPts val="5039"/>
              </a:lnSpc>
            </a:pPr>
            <a:r>
              <a:rPr lang="en-US" sz="3599">
                <a:solidFill>
                  <a:srgbClr val="FFFFFF"/>
                </a:solidFill>
                <a:latin typeface="IreneFlorentina"/>
              </a:rPr>
              <a:t>- Barack Obama</a:t>
            </a:r>
          </a:p>
          <a:p>
            <a:pPr>
              <a:lnSpc>
                <a:spcPts val="5039"/>
              </a:lnSpc>
            </a:pPr>
            <a:endParaRPr lang="en-US" sz="3599">
              <a:solidFill>
                <a:srgbClr val="FFFFFF"/>
              </a:solidFill>
              <a:latin typeface="IreneFlorentina"/>
            </a:endParaRPr>
          </a:p>
        </p:txBody>
      </p:sp>
      <p:sp>
        <p:nvSpPr>
          <p:cNvPr id="4" name="Freeform 4"/>
          <p:cNvSpPr/>
          <p:nvPr/>
        </p:nvSpPr>
        <p:spPr>
          <a:xfrm rot="-10800000">
            <a:off x="894169" y="2381300"/>
            <a:ext cx="2738120" cy="1543615"/>
          </a:xfrm>
          <a:custGeom>
            <a:avLst/>
            <a:gdLst/>
            <a:ahLst/>
            <a:cxnLst/>
            <a:rect l="l" t="t" r="r" b="b"/>
            <a:pathLst>
              <a:path w="2738120" h="1543615">
                <a:moveTo>
                  <a:pt x="0" y="0"/>
                </a:moveTo>
                <a:lnTo>
                  <a:pt x="2738119" y="0"/>
                </a:lnTo>
                <a:lnTo>
                  <a:pt x="2738119" y="1543615"/>
                </a:lnTo>
                <a:lnTo>
                  <a:pt x="0" y="15436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5400000" flipV="1">
            <a:off x="3558325" y="4128407"/>
            <a:ext cx="2611476" cy="4313249"/>
          </a:xfrm>
          <a:custGeom>
            <a:avLst/>
            <a:gdLst/>
            <a:ahLst/>
            <a:cxnLst/>
            <a:rect l="l" t="t" r="r" b="b"/>
            <a:pathLst>
              <a:path w="2611476" h="4313249">
                <a:moveTo>
                  <a:pt x="0" y="4313249"/>
                </a:moveTo>
                <a:lnTo>
                  <a:pt x="2611476" y="4313249"/>
                </a:lnTo>
                <a:lnTo>
                  <a:pt x="2611476" y="0"/>
                </a:lnTo>
                <a:lnTo>
                  <a:pt x="0" y="0"/>
                </a:lnTo>
                <a:lnTo>
                  <a:pt x="0" y="431324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5400000" flipH="1">
            <a:off x="12764108" y="2097756"/>
            <a:ext cx="2611476" cy="4313249"/>
          </a:xfrm>
          <a:custGeom>
            <a:avLst/>
            <a:gdLst/>
            <a:ahLst/>
            <a:cxnLst/>
            <a:rect l="l" t="t" r="r" b="b"/>
            <a:pathLst>
              <a:path w="2611476" h="4313249">
                <a:moveTo>
                  <a:pt x="2611477" y="0"/>
                </a:moveTo>
                <a:lnTo>
                  <a:pt x="0" y="0"/>
                </a:lnTo>
                <a:lnTo>
                  <a:pt x="0" y="4313249"/>
                </a:lnTo>
                <a:lnTo>
                  <a:pt x="2611477" y="4313249"/>
                </a:lnTo>
                <a:lnTo>
                  <a:pt x="261147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4587" y="3254349"/>
            <a:ext cx="2799998" cy="2799998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60087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29888" y="3254349"/>
            <a:ext cx="2799998" cy="279999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D7D9E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445189" y="3254349"/>
            <a:ext cx="2799998" cy="2799998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8DE26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372237" y="3254349"/>
            <a:ext cx="2799998" cy="279999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8DE26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216222" y="3254349"/>
            <a:ext cx="2799998" cy="2799998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60087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5016902" y="3593484"/>
            <a:ext cx="1656572" cy="1912349"/>
          </a:xfrm>
          <a:custGeom>
            <a:avLst/>
            <a:gdLst/>
            <a:ahLst/>
            <a:cxnLst/>
            <a:rect l="l" t="t" r="r" b="b"/>
            <a:pathLst>
              <a:path w="1656572" h="1912349">
                <a:moveTo>
                  <a:pt x="0" y="0"/>
                </a:moveTo>
                <a:lnTo>
                  <a:pt x="1656572" y="0"/>
                </a:lnTo>
                <a:lnTo>
                  <a:pt x="1656572" y="1912350"/>
                </a:lnTo>
                <a:lnTo>
                  <a:pt x="0" y="19123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518065" y="3840662"/>
            <a:ext cx="1793042" cy="1412155"/>
          </a:xfrm>
          <a:custGeom>
            <a:avLst/>
            <a:gdLst/>
            <a:ahLst/>
            <a:cxnLst/>
            <a:rect l="l" t="t" r="r" b="b"/>
            <a:pathLst>
              <a:path w="1793042" h="1412155">
                <a:moveTo>
                  <a:pt x="0" y="0"/>
                </a:moveTo>
                <a:lnTo>
                  <a:pt x="1793042" y="0"/>
                </a:lnTo>
                <a:lnTo>
                  <a:pt x="1793042" y="1412155"/>
                </a:lnTo>
                <a:lnTo>
                  <a:pt x="0" y="14121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1634751" y="3736734"/>
            <a:ext cx="1962940" cy="1769100"/>
          </a:xfrm>
          <a:custGeom>
            <a:avLst/>
            <a:gdLst/>
            <a:ahLst/>
            <a:cxnLst/>
            <a:rect l="l" t="t" r="r" b="b"/>
            <a:pathLst>
              <a:path w="1962940" h="1769100">
                <a:moveTo>
                  <a:pt x="0" y="0"/>
                </a:moveTo>
                <a:lnTo>
                  <a:pt x="1962940" y="0"/>
                </a:lnTo>
                <a:lnTo>
                  <a:pt x="1962940" y="1769100"/>
                </a:lnTo>
                <a:lnTo>
                  <a:pt x="0" y="17691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8217242" y="3770416"/>
            <a:ext cx="1797065" cy="1767863"/>
          </a:xfrm>
          <a:custGeom>
            <a:avLst/>
            <a:gdLst/>
            <a:ahLst/>
            <a:cxnLst/>
            <a:rect l="l" t="t" r="r" b="b"/>
            <a:pathLst>
              <a:path w="1797065" h="1767863">
                <a:moveTo>
                  <a:pt x="0" y="0"/>
                </a:moveTo>
                <a:lnTo>
                  <a:pt x="1797065" y="0"/>
                </a:lnTo>
                <a:lnTo>
                  <a:pt x="1797065" y="1767863"/>
                </a:lnTo>
                <a:lnTo>
                  <a:pt x="0" y="1767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4707039" y="4202970"/>
            <a:ext cx="2130394" cy="902755"/>
          </a:xfrm>
          <a:custGeom>
            <a:avLst/>
            <a:gdLst/>
            <a:ahLst/>
            <a:cxnLst/>
            <a:rect l="l" t="t" r="r" b="b"/>
            <a:pathLst>
              <a:path w="2130394" h="902755">
                <a:moveTo>
                  <a:pt x="0" y="0"/>
                </a:moveTo>
                <a:lnTo>
                  <a:pt x="2130395" y="0"/>
                </a:lnTo>
                <a:lnTo>
                  <a:pt x="2130395" y="902755"/>
                </a:lnTo>
                <a:lnTo>
                  <a:pt x="0" y="9027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17"/>
          <p:cNvSpPr txBox="1"/>
          <p:nvPr/>
        </p:nvSpPr>
        <p:spPr>
          <a:xfrm>
            <a:off x="1185943" y="6325409"/>
            <a:ext cx="2457286" cy="96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>
                <a:solidFill>
                  <a:srgbClr val="343434"/>
                </a:solidFill>
                <a:latin typeface="Quicksand Medium"/>
              </a:rPr>
              <a:t>Listen to music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094796" y="6325409"/>
            <a:ext cx="3042851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>
                <a:solidFill>
                  <a:srgbClr val="343434"/>
                </a:solidFill>
                <a:latin typeface="Quicksand Medium"/>
              </a:rPr>
              <a:t>Play games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650059" y="6325409"/>
            <a:ext cx="2244355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>
                <a:solidFill>
                  <a:srgbClr val="343434"/>
                </a:solidFill>
                <a:latin typeface="Quicksand Medium"/>
              </a:rPr>
              <a:t>Exercise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436057" y="6325409"/>
            <a:ext cx="335943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>
                <a:solidFill>
                  <a:srgbClr val="343434"/>
                </a:solidFill>
                <a:latin typeface="Quicksand Medium"/>
              </a:rPr>
              <a:t>Volunteer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749464" y="6325409"/>
            <a:ext cx="2191447" cy="96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>
                <a:solidFill>
                  <a:srgbClr val="343434"/>
                </a:solidFill>
                <a:latin typeface="Quicksand Medium"/>
              </a:rPr>
              <a:t>Go out for a coffee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526098"/>
            <a:ext cx="10628560" cy="929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80"/>
              </a:lnSpc>
            </a:pPr>
            <a:r>
              <a:rPr lang="en-US" sz="5600">
                <a:solidFill>
                  <a:srgbClr val="343434"/>
                </a:solidFill>
                <a:latin typeface="Bobby Jones"/>
              </a:rPr>
              <a:t>Self care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11098" y="1368036"/>
            <a:ext cx="5265805" cy="8308962"/>
          </a:xfrm>
          <a:custGeom>
            <a:avLst/>
            <a:gdLst/>
            <a:ahLst/>
            <a:cxnLst/>
            <a:rect l="l" t="t" r="r" b="b"/>
            <a:pathLst>
              <a:path w="5265805" h="8308962">
                <a:moveTo>
                  <a:pt x="0" y="0"/>
                </a:moveTo>
                <a:lnTo>
                  <a:pt x="5265804" y="0"/>
                </a:lnTo>
                <a:lnTo>
                  <a:pt x="5265804" y="8308962"/>
                </a:lnTo>
                <a:lnTo>
                  <a:pt x="0" y="83089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8518" y="2570961"/>
            <a:ext cx="5259188" cy="7700284"/>
          </a:xfrm>
          <a:custGeom>
            <a:avLst/>
            <a:gdLst/>
            <a:ahLst/>
            <a:cxnLst/>
            <a:rect l="l" t="t" r="r" b="b"/>
            <a:pathLst>
              <a:path w="5259188" h="7700284">
                <a:moveTo>
                  <a:pt x="0" y="0"/>
                </a:moveTo>
                <a:lnTo>
                  <a:pt x="5259188" y="0"/>
                </a:lnTo>
                <a:lnTo>
                  <a:pt x="5259188" y="7700283"/>
                </a:lnTo>
                <a:lnTo>
                  <a:pt x="0" y="77002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l="-14344" b="-7904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0" y="8548603"/>
            <a:ext cx="18288000" cy="1738397"/>
            <a:chOff x="0" y="0"/>
            <a:chExt cx="4816593" cy="45784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457849"/>
            </a:xfrm>
            <a:custGeom>
              <a:avLst/>
              <a:gdLst/>
              <a:ahLst/>
              <a:cxnLst/>
              <a:rect l="l" t="t" r="r" b="b"/>
              <a:pathLst>
                <a:path w="4816592" h="457849">
                  <a:moveTo>
                    <a:pt x="0" y="0"/>
                  </a:moveTo>
                  <a:lnTo>
                    <a:pt x="4816592" y="0"/>
                  </a:lnTo>
                  <a:lnTo>
                    <a:pt x="4816592" y="457849"/>
                  </a:lnTo>
                  <a:lnTo>
                    <a:pt x="0" y="4578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4816593" cy="5340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699053" y="772765"/>
            <a:ext cx="4578654" cy="1528126"/>
          </a:xfrm>
          <a:custGeom>
            <a:avLst/>
            <a:gdLst/>
            <a:ahLst/>
            <a:cxnLst/>
            <a:rect l="l" t="t" r="r" b="b"/>
            <a:pathLst>
              <a:path w="4578654" h="1528126">
                <a:moveTo>
                  <a:pt x="0" y="0"/>
                </a:moveTo>
                <a:lnTo>
                  <a:pt x="4578653" y="0"/>
                </a:lnTo>
                <a:lnTo>
                  <a:pt x="4578653" y="1528126"/>
                </a:lnTo>
                <a:lnTo>
                  <a:pt x="0" y="15281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2132922" y="15802"/>
            <a:ext cx="6152609" cy="6439570"/>
          </a:xfrm>
          <a:custGeom>
            <a:avLst/>
            <a:gdLst/>
            <a:ahLst/>
            <a:cxnLst/>
            <a:rect l="l" t="t" r="r" b="b"/>
            <a:pathLst>
              <a:path w="6152609" h="6439570">
                <a:moveTo>
                  <a:pt x="0" y="0"/>
                </a:moveTo>
                <a:lnTo>
                  <a:pt x="6152609" y="0"/>
                </a:lnTo>
                <a:lnTo>
                  <a:pt x="6152609" y="6439570"/>
                </a:lnTo>
                <a:lnTo>
                  <a:pt x="0" y="64395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</a:blip>
            <a:stretch>
              <a:fillRect t="-29029" r="-3521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9706492" y="423437"/>
            <a:ext cx="3367701" cy="1889198"/>
          </a:xfrm>
          <a:custGeom>
            <a:avLst/>
            <a:gdLst/>
            <a:ahLst/>
            <a:cxnLst/>
            <a:rect l="l" t="t" r="r" b="b"/>
            <a:pathLst>
              <a:path w="3367701" h="1889198">
                <a:moveTo>
                  <a:pt x="0" y="0"/>
                </a:moveTo>
                <a:lnTo>
                  <a:pt x="3367700" y="0"/>
                </a:lnTo>
                <a:lnTo>
                  <a:pt x="3367700" y="1889198"/>
                </a:lnTo>
                <a:lnTo>
                  <a:pt x="0" y="18891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5749619" y="7210"/>
            <a:ext cx="3237903" cy="3237903"/>
          </a:xfrm>
          <a:custGeom>
            <a:avLst/>
            <a:gdLst/>
            <a:ahLst/>
            <a:cxnLst/>
            <a:rect l="l" t="t" r="r" b="b"/>
            <a:pathLst>
              <a:path w="3237903" h="3237903">
                <a:moveTo>
                  <a:pt x="0" y="0"/>
                </a:moveTo>
                <a:lnTo>
                  <a:pt x="3237904" y="0"/>
                </a:lnTo>
                <a:lnTo>
                  <a:pt x="3237904" y="3237904"/>
                </a:lnTo>
                <a:lnTo>
                  <a:pt x="0" y="32379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3788567" y="740217"/>
            <a:ext cx="3908044" cy="1254164"/>
          </a:xfrm>
          <a:custGeom>
            <a:avLst/>
            <a:gdLst/>
            <a:ahLst/>
            <a:cxnLst/>
            <a:rect l="l" t="t" r="r" b="b"/>
            <a:pathLst>
              <a:path w="3908044" h="1254164">
                <a:moveTo>
                  <a:pt x="0" y="0"/>
                </a:moveTo>
                <a:lnTo>
                  <a:pt x="3908044" y="0"/>
                </a:lnTo>
                <a:lnTo>
                  <a:pt x="3908044" y="1254164"/>
                </a:lnTo>
                <a:lnTo>
                  <a:pt x="0" y="12541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2375140" y="7492841"/>
            <a:ext cx="801993" cy="384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0"/>
              </a:lnSpc>
            </a:pPr>
            <a:r>
              <a:rPr lang="en-US" sz="1200">
                <a:solidFill>
                  <a:srgbClr val="660087"/>
                </a:solidFill>
                <a:latin typeface="Bobby Jones Soft"/>
              </a:rPr>
              <a:t>cyberbully-ing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035295" y="4162425"/>
            <a:ext cx="12217410" cy="195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FFFFFF"/>
                </a:solidFill>
                <a:latin typeface="Quicksand Medium"/>
              </a:rPr>
              <a:t>Diolch</a:t>
            </a:r>
          </a:p>
          <a:p>
            <a:pPr algn="ctr">
              <a:lnSpc>
                <a:spcPts val="7680"/>
              </a:lnSpc>
            </a:pPr>
            <a:r>
              <a:rPr lang="en-US" sz="6400">
                <a:solidFill>
                  <a:srgbClr val="FFFFFF"/>
                </a:solidFill>
                <a:latin typeface="Quicksand Medium"/>
              </a:rPr>
              <a:t>Thank you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035295" y="3094990"/>
            <a:ext cx="12217410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Quicksand"/>
              </a:rPr>
              <a:t>Welsh Women's Aid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699053" y="8667454"/>
            <a:ext cx="2735382" cy="1128207"/>
            <a:chOff x="0" y="0"/>
            <a:chExt cx="3647176" cy="1504276"/>
          </a:xfrm>
        </p:grpSpPr>
        <p:sp>
          <p:nvSpPr>
            <p:cNvPr id="16" name="Freeform 16"/>
            <p:cNvSpPr/>
            <p:nvPr/>
          </p:nvSpPr>
          <p:spPr>
            <a:xfrm>
              <a:off x="0" y="891019"/>
              <a:ext cx="613257" cy="613257"/>
            </a:xfrm>
            <a:custGeom>
              <a:avLst/>
              <a:gdLst/>
              <a:ahLst/>
              <a:cxnLst/>
              <a:rect l="l" t="t" r="r" b="b"/>
              <a:pathLst>
                <a:path w="613257" h="613257">
                  <a:moveTo>
                    <a:pt x="0" y="0"/>
                  </a:moveTo>
                  <a:lnTo>
                    <a:pt x="613257" y="0"/>
                  </a:lnTo>
                  <a:lnTo>
                    <a:pt x="613257" y="613257"/>
                  </a:lnTo>
                  <a:lnTo>
                    <a:pt x="0" y="613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528235" y="891019"/>
              <a:ext cx="613257" cy="613257"/>
            </a:xfrm>
            <a:custGeom>
              <a:avLst/>
              <a:gdLst/>
              <a:ahLst/>
              <a:cxnLst/>
              <a:rect l="l" t="t" r="r" b="b"/>
              <a:pathLst>
                <a:path w="613257" h="613257">
                  <a:moveTo>
                    <a:pt x="0" y="0"/>
                  </a:moveTo>
                  <a:lnTo>
                    <a:pt x="613257" y="0"/>
                  </a:lnTo>
                  <a:lnTo>
                    <a:pt x="613257" y="613257"/>
                  </a:lnTo>
                  <a:lnTo>
                    <a:pt x="0" y="613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2285076" y="891019"/>
              <a:ext cx="613257" cy="613257"/>
            </a:xfrm>
            <a:custGeom>
              <a:avLst/>
              <a:gdLst/>
              <a:ahLst/>
              <a:cxnLst/>
              <a:rect l="l" t="t" r="r" b="b"/>
              <a:pathLst>
                <a:path w="613257" h="613257">
                  <a:moveTo>
                    <a:pt x="0" y="0"/>
                  </a:moveTo>
                  <a:lnTo>
                    <a:pt x="613258" y="0"/>
                  </a:lnTo>
                  <a:lnTo>
                    <a:pt x="613258" y="613257"/>
                  </a:lnTo>
                  <a:lnTo>
                    <a:pt x="0" y="613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762185" y="891019"/>
              <a:ext cx="613257" cy="613257"/>
            </a:xfrm>
            <a:custGeom>
              <a:avLst/>
              <a:gdLst/>
              <a:ahLst/>
              <a:cxnLst/>
              <a:rect l="l" t="t" r="r" b="b"/>
              <a:pathLst>
                <a:path w="613257" h="613257">
                  <a:moveTo>
                    <a:pt x="0" y="0"/>
                  </a:moveTo>
                  <a:lnTo>
                    <a:pt x="613257" y="0"/>
                  </a:lnTo>
                  <a:lnTo>
                    <a:pt x="613257" y="613257"/>
                  </a:lnTo>
                  <a:lnTo>
                    <a:pt x="0" y="613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3033919" y="891019"/>
              <a:ext cx="613257" cy="613257"/>
            </a:xfrm>
            <a:custGeom>
              <a:avLst/>
              <a:gdLst/>
              <a:ahLst/>
              <a:cxnLst/>
              <a:rect l="l" t="t" r="r" b="b"/>
              <a:pathLst>
                <a:path w="613257" h="613257">
                  <a:moveTo>
                    <a:pt x="0" y="0"/>
                  </a:moveTo>
                  <a:lnTo>
                    <a:pt x="613257" y="0"/>
                  </a:lnTo>
                  <a:lnTo>
                    <a:pt x="613257" y="613257"/>
                  </a:lnTo>
                  <a:lnTo>
                    <a:pt x="0" y="613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313904" y="-38100"/>
              <a:ext cx="3041918" cy="8153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19"/>
                </a:lnSpc>
              </a:pPr>
              <a:r>
                <a:rPr lang="en-US" sz="1799">
                  <a:solidFill>
                    <a:srgbClr val="343434"/>
                  </a:solidFill>
                  <a:latin typeface="Quicksand Medium"/>
                </a:rPr>
                <a:t>Follow us:</a:t>
              </a:r>
            </a:p>
            <a:p>
              <a:pPr algn="ctr">
                <a:lnSpc>
                  <a:spcPts val="2519"/>
                </a:lnSpc>
              </a:pPr>
              <a:r>
                <a:rPr lang="en-US" sz="1799">
                  <a:solidFill>
                    <a:srgbClr val="343434"/>
                  </a:solidFill>
                  <a:latin typeface="Quicksand Medium"/>
                </a:rPr>
                <a:t>@welshwomensaid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2833093" y="6417272"/>
            <a:ext cx="12621813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Quicksand Light"/>
              </a:rPr>
              <a:t>Pendragon House, Caxton Place, Pentwyn, Cardiff, CF23 8XE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Quicksand Light"/>
              </a:rPr>
              <a:t>02920 541 551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Quicksand Light"/>
              </a:rPr>
              <a:t>info@welshwomensaid.org.uk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084922" y="7462361"/>
            <a:ext cx="6048000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FFFFFF"/>
                </a:solidFill>
                <a:latin typeface="Quicksand"/>
              </a:rPr>
              <a:t>www.welshwomensaid.org.uk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8700" y="9924381"/>
            <a:ext cx="16230600" cy="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343434"/>
                </a:solidFill>
                <a:latin typeface="Quicksand Medium"/>
              </a:rPr>
              <a:t>Welsh Women’s Aid is a registered charity in England and Wales, No. 1140962 and a company limited by guarantee registered in England and Wales, No. 07483469.</a:t>
            </a:r>
          </a:p>
        </p:txBody>
      </p:sp>
      <p:sp>
        <p:nvSpPr>
          <p:cNvPr id="25" name="Freeform 25"/>
          <p:cNvSpPr/>
          <p:nvPr/>
        </p:nvSpPr>
        <p:spPr>
          <a:xfrm>
            <a:off x="4169859" y="8708481"/>
            <a:ext cx="6397424" cy="1046154"/>
          </a:xfrm>
          <a:custGeom>
            <a:avLst/>
            <a:gdLst/>
            <a:ahLst/>
            <a:cxnLst/>
            <a:rect l="l" t="t" r="r" b="b"/>
            <a:pathLst>
              <a:path w="6397424" h="1046154">
                <a:moveTo>
                  <a:pt x="0" y="0"/>
                </a:moveTo>
                <a:lnTo>
                  <a:pt x="6397424" y="0"/>
                </a:lnTo>
                <a:lnTo>
                  <a:pt x="6397424" y="1046154"/>
                </a:lnTo>
                <a:lnTo>
                  <a:pt x="0" y="104615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t="-26797" b="-574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15454907" y="8883595"/>
            <a:ext cx="1921565" cy="749410"/>
          </a:xfrm>
          <a:custGeom>
            <a:avLst/>
            <a:gdLst/>
            <a:ahLst/>
            <a:cxnLst/>
            <a:rect l="l" t="t" r="r" b="b"/>
            <a:pathLst>
              <a:path w="1921565" h="749410">
                <a:moveTo>
                  <a:pt x="0" y="0"/>
                </a:moveTo>
                <a:lnTo>
                  <a:pt x="1921565" y="0"/>
                </a:lnTo>
                <a:lnTo>
                  <a:pt x="1921565" y="749410"/>
                </a:lnTo>
                <a:lnTo>
                  <a:pt x="0" y="74941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TextBox 27"/>
          <p:cNvSpPr txBox="1"/>
          <p:nvPr/>
        </p:nvSpPr>
        <p:spPr>
          <a:xfrm>
            <a:off x="8502663" y="9022080"/>
            <a:ext cx="6048000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343434"/>
                </a:solidFill>
                <a:latin typeface="Quicksand Medium"/>
              </a:rPr>
              <a:t>Workshop informed by</a:t>
            </a:r>
          </a:p>
        </p:txBody>
      </p:sp>
      <p:sp>
        <p:nvSpPr>
          <p:cNvPr id="28" name="Freeform 28"/>
          <p:cNvSpPr/>
          <p:nvPr/>
        </p:nvSpPr>
        <p:spPr>
          <a:xfrm>
            <a:off x="13445387" y="8571827"/>
            <a:ext cx="1649299" cy="1297449"/>
          </a:xfrm>
          <a:custGeom>
            <a:avLst/>
            <a:gdLst/>
            <a:ahLst/>
            <a:cxnLst/>
            <a:rect l="l" t="t" r="r" b="b"/>
            <a:pathLst>
              <a:path w="1649299" h="1297449">
                <a:moveTo>
                  <a:pt x="0" y="0"/>
                </a:moveTo>
                <a:lnTo>
                  <a:pt x="1649299" y="0"/>
                </a:lnTo>
                <a:lnTo>
                  <a:pt x="1649299" y="1297448"/>
                </a:lnTo>
                <a:lnTo>
                  <a:pt x="0" y="1297448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40088" y="0"/>
            <a:ext cx="5657850" cy="10287000"/>
            <a:chOff x="0" y="0"/>
            <a:chExt cx="1913890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3479800"/>
            </a:xfrm>
            <a:custGeom>
              <a:avLst/>
              <a:gdLst/>
              <a:ahLst/>
              <a:cxnLst/>
              <a:rect l="l" t="t" r="r" b="b"/>
              <a:pathLst>
                <a:path w="1913890" h="3479800">
                  <a:moveTo>
                    <a:pt x="0" y="0"/>
                  </a:moveTo>
                  <a:lnTo>
                    <a:pt x="1913890" y="0"/>
                  </a:lnTo>
                  <a:lnTo>
                    <a:pt x="1913890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660087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8700" y="2616414"/>
            <a:ext cx="10169489" cy="631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Quicksand Medium"/>
              </a:rPr>
              <a:t>What do we mean by activism?</a:t>
            </a:r>
          </a:p>
          <a:p>
            <a:pPr>
              <a:lnSpc>
                <a:spcPts val="5599"/>
              </a:lnSpc>
            </a:pPr>
            <a:endParaRPr lang="en-US" sz="3999">
              <a:solidFill>
                <a:srgbClr val="000000"/>
              </a:solidFill>
              <a:latin typeface="Quicksand Medium"/>
            </a:endParaRP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Quicksand Medium"/>
              </a:rPr>
              <a:t>Why is activism important?</a:t>
            </a:r>
          </a:p>
          <a:p>
            <a:pPr>
              <a:lnSpc>
                <a:spcPts val="5599"/>
              </a:lnSpc>
            </a:pPr>
            <a:endParaRPr lang="en-US" sz="3999">
              <a:solidFill>
                <a:srgbClr val="000000"/>
              </a:solidFill>
              <a:latin typeface="Quicksand Medium"/>
            </a:endParaRP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Quicksand Medium"/>
              </a:rPr>
              <a:t>Examples of activism</a:t>
            </a:r>
          </a:p>
          <a:p>
            <a:pPr>
              <a:lnSpc>
                <a:spcPts val="5599"/>
              </a:lnSpc>
            </a:pPr>
            <a:endParaRPr lang="en-US" sz="3999">
              <a:solidFill>
                <a:srgbClr val="000000"/>
              </a:solidFill>
              <a:latin typeface="Quicksand Medium"/>
            </a:endParaRP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Quicksand Medium"/>
              </a:rPr>
              <a:t>How to challenge unhelpful comments</a:t>
            </a:r>
          </a:p>
          <a:p>
            <a:pPr>
              <a:lnSpc>
                <a:spcPts val="5599"/>
              </a:lnSpc>
            </a:pPr>
            <a:endParaRPr lang="en-US" sz="3999">
              <a:solidFill>
                <a:srgbClr val="000000"/>
              </a:solidFill>
              <a:latin typeface="Quicksand Medium"/>
            </a:endParaRP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Quicksand Medium"/>
              </a:rPr>
              <a:t>Self care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602858" y="4315371"/>
            <a:ext cx="5685142" cy="2175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7"/>
              </a:lnSpc>
            </a:pPr>
            <a:r>
              <a:rPr lang="en-US" sz="6949">
                <a:solidFill>
                  <a:srgbClr val="FFFFFF"/>
                </a:solidFill>
                <a:latin typeface="Quicksand Medium"/>
              </a:rPr>
              <a:t>Trigger warning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399333" y="6744866"/>
            <a:ext cx="4339360" cy="1531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5"/>
              </a:lnSpc>
            </a:pPr>
            <a:r>
              <a:rPr lang="en-US" sz="3150">
                <a:solidFill>
                  <a:srgbClr val="FFFFFF"/>
                </a:solidFill>
                <a:latin typeface="Quicksand Medium"/>
              </a:rPr>
              <a:t>Some content in this training might be triggering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565006"/>
            <a:ext cx="16230600" cy="98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40"/>
              </a:lnSpc>
            </a:pPr>
            <a:r>
              <a:rPr lang="en-US" sz="5600">
                <a:solidFill>
                  <a:srgbClr val="343434"/>
                </a:solidFill>
                <a:latin typeface="Bobby Jones"/>
              </a:rPr>
              <a:t>Overview of the workshop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4052829" y="1028700"/>
            <a:ext cx="3032369" cy="3032369"/>
            <a:chOff x="0" y="0"/>
            <a:chExt cx="4043158" cy="4043158"/>
          </a:xfrm>
        </p:grpSpPr>
        <p:sp>
          <p:nvSpPr>
            <p:cNvPr id="9" name="Freeform 9"/>
            <p:cNvSpPr/>
            <p:nvPr/>
          </p:nvSpPr>
          <p:spPr>
            <a:xfrm>
              <a:off x="1293175" y="440175"/>
              <a:ext cx="1456808" cy="3257644"/>
            </a:xfrm>
            <a:custGeom>
              <a:avLst/>
              <a:gdLst/>
              <a:ahLst/>
              <a:cxnLst/>
              <a:rect l="l" t="t" r="r" b="b"/>
              <a:pathLst>
                <a:path w="1456808" h="3257644">
                  <a:moveTo>
                    <a:pt x="0" y="0"/>
                  </a:moveTo>
                  <a:lnTo>
                    <a:pt x="1456808" y="0"/>
                  </a:lnTo>
                  <a:lnTo>
                    <a:pt x="1456808" y="3257644"/>
                  </a:lnTo>
                  <a:lnTo>
                    <a:pt x="0" y="3257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4043158" cy="4043158"/>
            </a:xfrm>
            <a:custGeom>
              <a:avLst/>
              <a:gdLst/>
              <a:ahLst/>
              <a:cxnLst/>
              <a:rect l="l" t="t" r="r" b="b"/>
              <a:pathLst>
                <a:path w="4043158" h="4043158">
                  <a:moveTo>
                    <a:pt x="0" y="0"/>
                  </a:moveTo>
                  <a:lnTo>
                    <a:pt x="4043158" y="0"/>
                  </a:lnTo>
                  <a:lnTo>
                    <a:pt x="4043158" y="4043158"/>
                  </a:lnTo>
                  <a:lnTo>
                    <a:pt x="0" y="40431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10285" y="5022910"/>
            <a:ext cx="4265091" cy="2768432"/>
          </a:xfrm>
          <a:custGeom>
            <a:avLst/>
            <a:gdLst/>
            <a:ahLst/>
            <a:cxnLst/>
            <a:rect l="l" t="t" r="r" b="b"/>
            <a:pathLst>
              <a:path w="4265091" h="2768432">
                <a:moveTo>
                  <a:pt x="0" y="0"/>
                </a:moveTo>
                <a:lnTo>
                  <a:pt x="4265091" y="0"/>
                </a:lnTo>
                <a:lnTo>
                  <a:pt x="4265091" y="2768432"/>
                </a:lnTo>
                <a:lnTo>
                  <a:pt x="0" y="27684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>
            <a:off x="7559375" y="6360324"/>
            <a:ext cx="4532571" cy="2942050"/>
          </a:xfrm>
          <a:custGeom>
            <a:avLst/>
            <a:gdLst/>
            <a:ahLst/>
            <a:cxnLst/>
            <a:rect l="l" t="t" r="r" b="b"/>
            <a:pathLst>
              <a:path w="4532571" h="2942050">
                <a:moveTo>
                  <a:pt x="4532571" y="0"/>
                </a:moveTo>
                <a:lnTo>
                  <a:pt x="0" y="0"/>
                </a:lnTo>
                <a:lnTo>
                  <a:pt x="0" y="2942050"/>
                </a:lnTo>
                <a:lnTo>
                  <a:pt x="4532571" y="2942050"/>
                </a:lnTo>
                <a:lnTo>
                  <a:pt x="453257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>
            <a:off x="4617571" y="3826077"/>
            <a:ext cx="4265091" cy="2768432"/>
          </a:xfrm>
          <a:custGeom>
            <a:avLst/>
            <a:gdLst/>
            <a:ahLst/>
            <a:cxnLst/>
            <a:rect l="l" t="t" r="r" b="b"/>
            <a:pathLst>
              <a:path w="4265091" h="2768432">
                <a:moveTo>
                  <a:pt x="4265091" y="0"/>
                </a:moveTo>
                <a:lnTo>
                  <a:pt x="0" y="0"/>
                </a:lnTo>
                <a:lnTo>
                  <a:pt x="0" y="2768432"/>
                </a:lnTo>
                <a:lnTo>
                  <a:pt x="4265091" y="2768432"/>
                </a:lnTo>
                <a:lnTo>
                  <a:pt x="426509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698255" y="6566597"/>
            <a:ext cx="4492585" cy="2916096"/>
          </a:xfrm>
          <a:custGeom>
            <a:avLst/>
            <a:gdLst/>
            <a:ahLst/>
            <a:cxnLst/>
            <a:rect l="l" t="t" r="r" b="b"/>
            <a:pathLst>
              <a:path w="4492585" h="2916096">
                <a:moveTo>
                  <a:pt x="0" y="0"/>
                </a:moveTo>
                <a:lnTo>
                  <a:pt x="4492586" y="0"/>
                </a:lnTo>
                <a:lnTo>
                  <a:pt x="4492586" y="2916097"/>
                </a:lnTo>
                <a:lnTo>
                  <a:pt x="0" y="29160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flipH="1">
            <a:off x="12250600" y="2533100"/>
            <a:ext cx="5464513" cy="2116257"/>
          </a:xfrm>
          <a:custGeom>
            <a:avLst/>
            <a:gdLst/>
            <a:ahLst/>
            <a:cxnLst/>
            <a:rect l="l" t="t" r="r" b="b"/>
            <a:pathLst>
              <a:path w="5464513" h="2116257">
                <a:moveTo>
                  <a:pt x="5464513" y="0"/>
                </a:moveTo>
                <a:lnTo>
                  <a:pt x="0" y="0"/>
                </a:lnTo>
                <a:lnTo>
                  <a:pt x="0" y="2116257"/>
                </a:lnTo>
                <a:lnTo>
                  <a:pt x="5464513" y="2116257"/>
                </a:lnTo>
                <a:lnTo>
                  <a:pt x="546451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7874143" y="1724197"/>
            <a:ext cx="4217803" cy="2737738"/>
          </a:xfrm>
          <a:custGeom>
            <a:avLst/>
            <a:gdLst/>
            <a:ahLst/>
            <a:cxnLst/>
            <a:rect l="l" t="t" r="r" b="b"/>
            <a:pathLst>
              <a:path w="4217803" h="2737738">
                <a:moveTo>
                  <a:pt x="4217803" y="0"/>
                </a:moveTo>
                <a:lnTo>
                  <a:pt x="0" y="0"/>
                </a:lnTo>
                <a:lnTo>
                  <a:pt x="0" y="2737738"/>
                </a:lnTo>
                <a:lnTo>
                  <a:pt x="4217803" y="2737738"/>
                </a:lnTo>
                <a:lnTo>
                  <a:pt x="421780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flipH="1">
            <a:off x="1369523" y="1987055"/>
            <a:ext cx="3342873" cy="3404778"/>
          </a:xfrm>
          <a:custGeom>
            <a:avLst/>
            <a:gdLst/>
            <a:ahLst/>
            <a:cxnLst/>
            <a:rect l="l" t="t" r="r" b="b"/>
            <a:pathLst>
              <a:path w="3342873" h="3404778">
                <a:moveTo>
                  <a:pt x="3342873" y="0"/>
                </a:moveTo>
                <a:lnTo>
                  <a:pt x="0" y="0"/>
                </a:lnTo>
                <a:lnTo>
                  <a:pt x="0" y="3404778"/>
                </a:lnTo>
                <a:lnTo>
                  <a:pt x="3342873" y="3404778"/>
                </a:lnTo>
                <a:lnTo>
                  <a:pt x="3342873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8882662" y="4036145"/>
            <a:ext cx="1777011" cy="1777011"/>
          </a:xfrm>
          <a:custGeom>
            <a:avLst/>
            <a:gdLst/>
            <a:ahLst/>
            <a:cxnLst/>
            <a:rect l="l" t="t" r="r" b="b"/>
            <a:pathLst>
              <a:path w="1777011" h="1777011">
                <a:moveTo>
                  <a:pt x="0" y="0"/>
                </a:moveTo>
                <a:lnTo>
                  <a:pt x="1777011" y="0"/>
                </a:lnTo>
                <a:lnTo>
                  <a:pt x="1777011" y="1777012"/>
                </a:lnTo>
                <a:lnTo>
                  <a:pt x="0" y="177701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5236493" y="4461935"/>
            <a:ext cx="1777011" cy="1777011"/>
          </a:xfrm>
          <a:custGeom>
            <a:avLst/>
            <a:gdLst/>
            <a:ahLst/>
            <a:cxnLst/>
            <a:rect l="l" t="t" r="r" b="b"/>
            <a:pathLst>
              <a:path w="1777011" h="1777011">
                <a:moveTo>
                  <a:pt x="0" y="0"/>
                </a:moveTo>
                <a:lnTo>
                  <a:pt x="1777012" y="0"/>
                </a:lnTo>
                <a:lnTo>
                  <a:pt x="1777012" y="1777011"/>
                </a:lnTo>
                <a:lnTo>
                  <a:pt x="0" y="17770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2943120" y="7481289"/>
            <a:ext cx="1777011" cy="1777011"/>
          </a:xfrm>
          <a:custGeom>
            <a:avLst/>
            <a:gdLst/>
            <a:ahLst/>
            <a:cxnLst/>
            <a:rect l="l" t="t" r="r" b="b"/>
            <a:pathLst>
              <a:path w="1777011" h="1777011">
                <a:moveTo>
                  <a:pt x="0" y="0"/>
                </a:moveTo>
                <a:lnTo>
                  <a:pt x="1777011" y="0"/>
                </a:lnTo>
                <a:lnTo>
                  <a:pt x="1777011" y="1777011"/>
                </a:lnTo>
                <a:lnTo>
                  <a:pt x="0" y="177701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5358676" y="6565370"/>
            <a:ext cx="1777011" cy="1777011"/>
          </a:xfrm>
          <a:custGeom>
            <a:avLst/>
            <a:gdLst/>
            <a:ahLst/>
            <a:cxnLst/>
            <a:rect l="l" t="t" r="r" b="b"/>
            <a:pathLst>
              <a:path w="1777011" h="1777011">
                <a:moveTo>
                  <a:pt x="0" y="0"/>
                </a:moveTo>
                <a:lnTo>
                  <a:pt x="1777011" y="0"/>
                </a:lnTo>
                <a:lnTo>
                  <a:pt x="1777011" y="1777012"/>
                </a:lnTo>
                <a:lnTo>
                  <a:pt x="0" y="177701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2152454" y="5098913"/>
            <a:ext cx="1777011" cy="1777011"/>
          </a:xfrm>
          <a:custGeom>
            <a:avLst/>
            <a:gdLst/>
            <a:ahLst/>
            <a:cxnLst/>
            <a:rect l="l" t="t" r="r" b="b"/>
            <a:pathLst>
              <a:path w="1777011" h="1777011">
                <a:moveTo>
                  <a:pt x="0" y="0"/>
                </a:moveTo>
                <a:lnTo>
                  <a:pt x="1777011" y="0"/>
                </a:lnTo>
                <a:lnTo>
                  <a:pt x="1777011" y="1777011"/>
                </a:lnTo>
                <a:lnTo>
                  <a:pt x="0" y="177701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1028700" y="682051"/>
            <a:ext cx="16202374" cy="797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92"/>
              </a:lnSpc>
            </a:pPr>
            <a:r>
              <a:rPr lang="en-US" sz="5600">
                <a:solidFill>
                  <a:srgbClr val="343434"/>
                </a:solidFill>
                <a:latin typeface="Bobby Jones"/>
              </a:rPr>
              <a:t>What does activism mean to you?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526098"/>
            <a:ext cx="15872008" cy="929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80"/>
              </a:lnSpc>
            </a:pPr>
            <a:r>
              <a:rPr lang="en-US" sz="5600">
                <a:solidFill>
                  <a:srgbClr val="FFFFFF"/>
                </a:solidFill>
                <a:latin typeface="Bobby Jones"/>
              </a:rPr>
              <a:t>Why we need activism</a:t>
            </a:r>
          </a:p>
        </p:txBody>
      </p:sp>
      <p:pic>
        <p:nvPicPr>
          <p:cNvPr id="5" name="Online Media 3" title="International Women's Day- Can You Solve the Riddle? (Mindspace)">
            <a:hlinkClick r:id="" action="ppaction://media"/>
            <a:extLst>
              <a:ext uri="{FF2B5EF4-FFF2-40B4-BE49-F238E27FC236}">
                <a16:creationId xmlns:a16="http://schemas.microsoft.com/office/drawing/2014/main" id="{18DCBC20-F72F-EA29-7228-50CF9DAE771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24100" y="1790700"/>
            <a:ext cx="13639800" cy="77064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4878909" y="4871623"/>
            <a:ext cx="4265091" cy="2768432"/>
          </a:xfrm>
          <a:custGeom>
            <a:avLst/>
            <a:gdLst/>
            <a:ahLst/>
            <a:cxnLst/>
            <a:rect l="l" t="t" r="r" b="b"/>
            <a:pathLst>
              <a:path w="4265091" h="2768432">
                <a:moveTo>
                  <a:pt x="4265091" y="0"/>
                </a:moveTo>
                <a:lnTo>
                  <a:pt x="0" y="0"/>
                </a:lnTo>
                <a:lnTo>
                  <a:pt x="0" y="2768432"/>
                </a:lnTo>
                <a:lnTo>
                  <a:pt x="4265091" y="2768432"/>
                </a:lnTo>
                <a:lnTo>
                  <a:pt x="426509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748110" y="3027271"/>
            <a:ext cx="4963930" cy="3222042"/>
          </a:xfrm>
          <a:custGeom>
            <a:avLst/>
            <a:gdLst/>
            <a:ahLst/>
            <a:cxnLst/>
            <a:rect l="l" t="t" r="r" b="b"/>
            <a:pathLst>
              <a:path w="4963930" h="3222042">
                <a:moveTo>
                  <a:pt x="0" y="0"/>
                </a:moveTo>
                <a:lnTo>
                  <a:pt x="4963930" y="0"/>
                </a:lnTo>
                <a:lnTo>
                  <a:pt x="4963930" y="3222042"/>
                </a:lnTo>
                <a:lnTo>
                  <a:pt x="0" y="32220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>
            <a:off x="9917585" y="5876030"/>
            <a:ext cx="5464513" cy="2116257"/>
          </a:xfrm>
          <a:custGeom>
            <a:avLst/>
            <a:gdLst/>
            <a:ahLst/>
            <a:cxnLst/>
            <a:rect l="l" t="t" r="r" b="b"/>
            <a:pathLst>
              <a:path w="5464513" h="2116257">
                <a:moveTo>
                  <a:pt x="5464512" y="0"/>
                </a:moveTo>
                <a:lnTo>
                  <a:pt x="0" y="0"/>
                </a:lnTo>
                <a:lnTo>
                  <a:pt x="0" y="2116256"/>
                </a:lnTo>
                <a:lnTo>
                  <a:pt x="5464512" y="2116256"/>
                </a:lnTo>
                <a:lnTo>
                  <a:pt x="546451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flipH="1">
            <a:off x="6996032" y="2267472"/>
            <a:ext cx="4779954" cy="3102625"/>
          </a:xfrm>
          <a:custGeom>
            <a:avLst/>
            <a:gdLst/>
            <a:ahLst/>
            <a:cxnLst/>
            <a:rect l="l" t="t" r="r" b="b"/>
            <a:pathLst>
              <a:path w="4779954" h="3102625">
                <a:moveTo>
                  <a:pt x="4779954" y="0"/>
                </a:moveTo>
                <a:lnTo>
                  <a:pt x="0" y="0"/>
                </a:lnTo>
                <a:lnTo>
                  <a:pt x="0" y="3102625"/>
                </a:lnTo>
                <a:lnTo>
                  <a:pt x="4779954" y="3102625"/>
                </a:lnTo>
                <a:lnTo>
                  <a:pt x="477995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flipH="1">
            <a:off x="12213486" y="2552115"/>
            <a:ext cx="5188031" cy="3367504"/>
          </a:xfrm>
          <a:custGeom>
            <a:avLst/>
            <a:gdLst/>
            <a:ahLst/>
            <a:cxnLst/>
            <a:rect l="l" t="t" r="r" b="b"/>
            <a:pathLst>
              <a:path w="5188031" h="3367504">
                <a:moveTo>
                  <a:pt x="5188031" y="0"/>
                </a:moveTo>
                <a:lnTo>
                  <a:pt x="0" y="0"/>
                </a:lnTo>
                <a:lnTo>
                  <a:pt x="0" y="3367504"/>
                </a:lnTo>
                <a:lnTo>
                  <a:pt x="5188031" y="3367504"/>
                </a:lnTo>
                <a:lnTo>
                  <a:pt x="518803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9191511" y="7754583"/>
            <a:ext cx="1777011" cy="1777011"/>
          </a:xfrm>
          <a:custGeom>
            <a:avLst/>
            <a:gdLst/>
            <a:ahLst/>
            <a:cxnLst/>
            <a:rect l="l" t="t" r="r" b="b"/>
            <a:pathLst>
              <a:path w="1777011" h="1777011">
                <a:moveTo>
                  <a:pt x="0" y="0"/>
                </a:moveTo>
                <a:lnTo>
                  <a:pt x="1777011" y="0"/>
                </a:lnTo>
                <a:lnTo>
                  <a:pt x="1777011" y="1777012"/>
                </a:lnTo>
                <a:lnTo>
                  <a:pt x="0" y="17770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1063772" y="7754583"/>
            <a:ext cx="1777011" cy="1777011"/>
          </a:xfrm>
          <a:custGeom>
            <a:avLst/>
            <a:gdLst/>
            <a:ahLst/>
            <a:cxnLst/>
            <a:rect l="l" t="t" r="r" b="b"/>
            <a:pathLst>
              <a:path w="1777011" h="1777011">
                <a:moveTo>
                  <a:pt x="0" y="0"/>
                </a:moveTo>
                <a:lnTo>
                  <a:pt x="1777012" y="0"/>
                </a:lnTo>
                <a:lnTo>
                  <a:pt x="1777012" y="1777012"/>
                </a:lnTo>
                <a:lnTo>
                  <a:pt x="0" y="177701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5447216" y="7754583"/>
            <a:ext cx="1777011" cy="1777011"/>
          </a:xfrm>
          <a:custGeom>
            <a:avLst/>
            <a:gdLst/>
            <a:ahLst/>
            <a:cxnLst/>
            <a:rect l="l" t="t" r="r" b="b"/>
            <a:pathLst>
              <a:path w="1777011" h="1777011">
                <a:moveTo>
                  <a:pt x="0" y="0"/>
                </a:moveTo>
                <a:lnTo>
                  <a:pt x="1777012" y="0"/>
                </a:lnTo>
                <a:lnTo>
                  <a:pt x="1777012" y="1777012"/>
                </a:lnTo>
                <a:lnTo>
                  <a:pt x="0" y="177701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7319478" y="7754583"/>
            <a:ext cx="1777011" cy="1777011"/>
          </a:xfrm>
          <a:custGeom>
            <a:avLst/>
            <a:gdLst/>
            <a:ahLst/>
            <a:cxnLst/>
            <a:rect l="l" t="t" r="r" b="b"/>
            <a:pathLst>
              <a:path w="1777011" h="1777011">
                <a:moveTo>
                  <a:pt x="0" y="0"/>
                </a:moveTo>
                <a:lnTo>
                  <a:pt x="1777011" y="0"/>
                </a:lnTo>
                <a:lnTo>
                  <a:pt x="1777011" y="1777012"/>
                </a:lnTo>
                <a:lnTo>
                  <a:pt x="0" y="177701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1078022" y="964234"/>
            <a:ext cx="10697964" cy="797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92"/>
              </a:lnSpc>
            </a:pPr>
            <a:r>
              <a:rPr lang="en-US" sz="5600">
                <a:solidFill>
                  <a:srgbClr val="FFFFFF"/>
                </a:solidFill>
                <a:latin typeface="Bobby Jones"/>
              </a:rPr>
              <a:t>Examples of different Movements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8147" y="3467003"/>
            <a:ext cx="4563856" cy="1404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9"/>
              </a:lnSpc>
            </a:pPr>
            <a:r>
              <a:rPr lang="en-US" sz="3949">
                <a:solidFill>
                  <a:srgbClr val="343434"/>
                </a:solidFill>
                <a:latin typeface="IreneFlorentina"/>
              </a:rPr>
              <a:t>Climate </a:t>
            </a:r>
          </a:p>
          <a:p>
            <a:pPr algn="ctr">
              <a:lnSpc>
                <a:spcPts val="5529"/>
              </a:lnSpc>
            </a:pPr>
            <a:r>
              <a:rPr lang="en-US" sz="3949">
                <a:solidFill>
                  <a:srgbClr val="343434"/>
                </a:solidFill>
                <a:latin typeface="IreneFlorentina"/>
              </a:rPr>
              <a:t>change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996032" y="2809077"/>
            <a:ext cx="4563856" cy="1404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9"/>
              </a:lnSpc>
            </a:pPr>
            <a:r>
              <a:rPr lang="en-US" sz="3949">
                <a:solidFill>
                  <a:srgbClr val="343434"/>
                </a:solidFill>
                <a:latin typeface="IreneFlorentina"/>
              </a:rPr>
              <a:t>Black lives matter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525573" y="3103123"/>
            <a:ext cx="4563856" cy="1404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9"/>
              </a:lnSpc>
            </a:pPr>
            <a:r>
              <a:rPr lang="en-US" sz="3949">
                <a:solidFill>
                  <a:srgbClr val="343434"/>
                </a:solidFill>
                <a:latin typeface="IreneFlorentina"/>
              </a:rPr>
              <a:t>Gender equality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367913" y="6305907"/>
            <a:ext cx="4563856" cy="709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9"/>
              </a:lnSpc>
            </a:pPr>
            <a:r>
              <a:rPr lang="en-US" sz="3949">
                <a:solidFill>
                  <a:srgbClr val="343434"/>
                </a:solidFill>
                <a:latin typeface="IreneFlorentina"/>
              </a:rPr>
              <a:t>LGBTQ+ Rights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426238" y="5173491"/>
            <a:ext cx="3170434" cy="1404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9"/>
              </a:lnSpc>
            </a:pPr>
            <a:r>
              <a:rPr lang="en-US" sz="3949">
                <a:solidFill>
                  <a:srgbClr val="FFFFFF"/>
                </a:solidFill>
                <a:latin typeface="IreneFlorentina"/>
              </a:rPr>
              <a:t>Animal rights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93190">
            <a:off x="12714673" y="3099124"/>
            <a:ext cx="3607331" cy="5295165"/>
          </a:xfrm>
          <a:custGeom>
            <a:avLst/>
            <a:gdLst/>
            <a:ahLst/>
            <a:cxnLst/>
            <a:rect l="l" t="t" r="r" b="b"/>
            <a:pathLst>
              <a:path w="3607331" h="5295165">
                <a:moveTo>
                  <a:pt x="0" y="0"/>
                </a:moveTo>
                <a:lnTo>
                  <a:pt x="3607331" y="0"/>
                </a:lnTo>
                <a:lnTo>
                  <a:pt x="3607331" y="5295165"/>
                </a:lnTo>
                <a:lnTo>
                  <a:pt x="0" y="52951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 rot="1441181">
            <a:off x="13335538" y="3959820"/>
            <a:ext cx="3471487" cy="824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73"/>
              </a:lnSpc>
              <a:spcBef>
                <a:spcPct val="0"/>
              </a:spcBef>
            </a:pPr>
            <a:r>
              <a:rPr lang="en-US" sz="4623">
                <a:solidFill>
                  <a:srgbClr val="FFFFFF"/>
                </a:solidFill>
                <a:latin typeface="IreneFlorentina"/>
              </a:rPr>
              <a:t>Petitions</a:t>
            </a:r>
          </a:p>
        </p:txBody>
      </p:sp>
      <p:sp>
        <p:nvSpPr>
          <p:cNvPr id="4" name="Freeform 4"/>
          <p:cNvSpPr/>
          <p:nvPr/>
        </p:nvSpPr>
        <p:spPr>
          <a:xfrm rot="367133">
            <a:off x="8105380" y="1902450"/>
            <a:ext cx="4583331" cy="5073747"/>
          </a:xfrm>
          <a:custGeom>
            <a:avLst/>
            <a:gdLst/>
            <a:ahLst/>
            <a:cxnLst/>
            <a:rect l="l" t="t" r="r" b="b"/>
            <a:pathLst>
              <a:path w="4583331" h="5073747">
                <a:moveTo>
                  <a:pt x="0" y="0"/>
                </a:moveTo>
                <a:lnTo>
                  <a:pt x="4583332" y="0"/>
                </a:lnTo>
                <a:lnTo>
                  <a:pt x="4583332" y="5073747"/>
                </a:lnTo>
                <a:lnTo>
                  <a:pt x="0" y="50737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3260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-1026094">
            <a:off x="1807633" y="2756903"/>
            <a:ext cx="3676143" cy="5396173"/>
          </a:xfrm>
          <a:custGeom>
            <a:avLst/>
            <a:gdLst/>
            <a:ahLst/>
            <a:cxnLst/>
            <a:rect l="l" t="t" r="r" b="b"/>
            <a:pathLst>
              <a:path w="3676143" h="5396173">
                <a:moveTo>
                  <a:pt x="0" y="0"/>
                </a:moveTo>
                <a:lnTo>
                  <a:pt x="3676143" y="0"/>
                </a:lnTo>
                <a:lnTo>
                  <a:pt x="3676143" y="5396173"/>
                </a:lnTo>
                <a:lnTo>
                  <a:pt x="0" y="5396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-266438">
            <a:off x="4528732" y="4214312"/>
            <a:ext cx="4421666" cy="2542458"/>
          </a:xfrm>
          <a:custGeom>
            <a:avLst/>
            <a:gdLst/>
            <a:ahLst/>
            <a:cxnLst/>
            <a:rect l="l" t="t" r="r" b="b"/>
            <a:pathLst>
              <a:path w="4421666" h="2542458">
                <a:moveTo>
                  <a:pt x="0" y="0"/>
                </a:moveTo>
                <a:lnTo>
                  <a:pt x="4421666" y="0"/>
                </a:lnTo>
                <a:lnTo>
                  <a:pt x="4421666" y="2542458"/>
                </a:lnTo>
                <a:lnTo>
                  <a:pt x="0" y="25424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078022" y="964234"/>
            <a:ext cx="5771162" cy="797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92"/>
              </a:lnSpc>
            </a:pPr>
            <a:r>
              <a:rPr lang="en-US" sz="5600">
                <a:solidFill>
                  <a:srgbClr val="FFFFFF"/>
                </a:solidFill>
                <a:latin typeface="Bobby Jones"/>
              </a:rPr>
              <a:t>Forms of Activism</a:t>
            </a:r>
          </a:p>
        </p:txBody>
      </p:sp>
      <p:sp>
        <p:nvSpPr>
          <p:cNvPr id="8" name="TextBox 8"/>
          <p:cNvSpPr txBox="1"/>
          <p:nvPr/>
        </p:nvSpPr>
        <p:spPr>
          <a:xfrm rot="-978102">
            <a:off x="1358482" y="3568598"/>
            <a:ext cx="3537707" cy="837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6"/>
              </a:lnSpc>
              <a:spcBef>
                <a:spcPct val="0"/>
              </a:spcBef>
            </a:pPr>
            <a:r>
              <a:rPr lang="en-US" sz="4712">
                <a:solidFill>
                  <a:srgbClr val="FFFFFF"/>
                </a:solidFill>
                <a:latin typeface="IreneFlorentina"/>
              </a:rPr>
              <a:t>Strikes</a:t>
            </a:r>
          </a:p>
        </p:txBody>
      </p:sp>
      <p:sp>
        <p:nvSpPr>
          <p:cNvPr id="9" name="TextBox 9"/>
          <p:cNvSpPr txBox="1"/>
          <p:nvPr/>
        </p:nvSpPr>
        <p:spPr>
          <a:xfrm rot="-266438">
            <a:off x="5053050" y="5030393"/>
            <a:ext cx="3362131" cy="758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7"/>
              </a:lnSpc>
              <a:spcBef>
                <a:spcPct val="0"/>
              </a:spcBef>
            </a:pPr>
            <a:r>
              <a:rPr lang="en-US" sz="4262">
                <a:solidFill>
                  <a:srgbClr val="343434"/>
                </a:solidFill>
                <a:latin typeface="IreneFlorentina"/>
              </a:rPr>
              <a:t>Boycotts</a:t>
            </a:r>
          </a:p>
        </p:txBody>
      </p:sp>
      <p:sp>
        <p:nvSpPr>
          <p:cNvPr id="10" name="Freeform 10"/>
          <p:cNvSpPr/>
          <p:nvPr/>
        </p:nvSpPr>
        <p:spPr>
          <a:xfrm rot="-385369">
            <a:off x="2000896" y="6616900"/>
            <a:ext cx="4249694" cy="2443574"/>
          </a:xfrm>
          <a:custGeom>
            <a:avLst/>
            <a:gdLst/>
            <a:ahLst/>
            <a:cxnLst/>
            <a:rect l="l" t="t" r="r" b="b"/>
            <a:pathLst>
              <a:path w="4249694" h="2443574">
                <a:moveTo>
                  <a:pt x="0" y="0"/>
                </a:moveTo>
                <a:lnTo>
                  <a:pt x="4249694" y="0"/>
                </a:lnTo>
                <a:lnTo>
                  <a:pt x="4249694" y="2443574"/>
                </a:lnTo>
                <a:lnTo>
                  <a:pt x="0" y="24435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 rot="-385369">
            <a:off x="2350135" y="6839635"/>
            <a:ext cx="3544246" cy="1931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7"/>
              </a:lnSpc>
            </a:pPr>
            <a:r>
              <a:rPr lang="en-US" sz="3890">
                <a:solidFill>
                  <a:srgbClr val="FFFFFF"/>
                </a:solidFill>
                <a:latin typeface="IreneFlorentina"/>
              </a:rPr>
              <a:t>Social media campaigns</a:t>
            </a:r>
          </a:p>
        </p:txBody>
      </p:sp>
      <p:sp>
        <p:nvSpPr>
          <p:cNvPr id="12" name="Freeform 12"/>
          <p:cNvSpPr/>
          <p:nvPr/>
        </p:nvSpPr>
        <p:spPr>
          <a:xfrm rot="-342982">
            <a:off x="11667774" y="6151517"/>
            <a:ext cx="4585885" cy="2636884"/>
          </a:xfrm>
          <a:custGeom>
            <a:avLst/>
            <a:gdLst/>
            <a:ahLst/>
            <a:cxnLst/>
            <a:rect l="l" t="t" r="r" b="b"/>
            <a:pathLst>
              <a:path w="4585885" h="2636884">
                <a:moveTo>
                  <a:pt x="0" y="0"/>
                </a:moveTo>
                <a:lnTo>
                  <a:pt x="4585885" y="0"/>
                </a:lnTo>
                <a:lnTo>
                  <a:pt x="4585885" y="2636884"/>
                </a:lnTo>
                <a:lnTo>
                  <a:pt x="0" y="26368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3"/>
          <p:cNvSpPr txBox="1"/>
          <p:nvPr/>
        </p:nvSpPr>
        <p:spPr>
          <a:xfrm rot="-373479">
            <a:off x="11764705" y="6651987"/>
            <a:ext cx="4359989" cy="1458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26"/>
              </a:lnSpc>
              <a:spcBef>
                <a:spcPct val="0"/>
              </a:spcBef>
            </a:pPr>
            <a:r>
              <a:rPr lang="en-US" sz="4090">
                <a:solidFill>
                  <a:srgbClr val="FFFFFF"/>
                </a:solidFill>
                <a:latin typeface="IreneFlorentina"/>
              </a:rPr>
              <a:t>Civil disobedience</a:t>
            </a:r>
          </a:p>
        </p:txBody>
      </p:sp>
      <p:sp>
        <p:nvSpPr>
          <p:cNvPr id="14" name="TextBox 14"/>
          <p:cNvSpPr txBox="1"/>
          <p:nvPr/>
        </p:nvSpPr>
        <p:spPr>
          <a:xfrm rot="344502">
            <a:off x="8494828" y="2578290"/>
            <a:ext cx="4162549" cy="1671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7"/>
              </a:lnSpc>
            </a:pPr>
            <a:r>
              <a:rPr lang="en-US" sz="3390">
                <a:solidFill>
                  <a:srgbClr val="343434"/>
                </a:solidFill>
                <a:latin typeface="IreneFlorentina"/>
              </a:rPr>
              <a:t>Demonstrations and </a:t>
            </a:r>
          </a:p>
          <a:p>
            <a:pPr algn="ctr">
              <a:lnSpc>
                <a:spcPts val="4407"/>
              </a:lnSpc>
            </a:pPr>
            <a:r>
              <a:rPr lang="en-US" sz="3390">
                <a:solidFill>
                  <a:srgbClr val="343434"/>
                </a:solidFill>
                <a:latin typeface="IreneFlorentina"/>
              </a:rPr>
              <a:t>protests </a:t>
            </a:r>
          </a:p>
        </p:txBody>
      </p:sp>
      <p:sp>
        <p:nvSpPr>
          <p:cNvPr id="15" name="Freeform 15"/>
          <p:cNvSpPr/>
          <p:nvPr/>
        </p:nvSpPr>
        <p:spPr>
          <a:xfrm rot="357078">
            <a:off x="7167655" y="6366504"/>
            <a:ext cx="4153465" cy="2388242"/>
          </a:xfrm>
          <a:custGeom>
            <a:avLst/>
            <a:gdLst/>
            <a:ahLst/>
            <a:cxnLst/>
            <a:rect l="l" t="t" r="r" b="b"/>
            <a:pathLst>
              <a:path w="4153465" h="2388242">
                <a:moveTo>
                  <a:pt x="0" y="0"/>
                </a:moveTo>
                <a:lnTo>
                  <a:pt x="4153465" y="0"/>
                </a:lnTo>
                <a:lnTo>
                  <a:pt x="4153465" y="2388242"/>
                </a:lnTo>
                <a:lnTo>
                  <a:pt x="0" y="23882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6"/>
          <p:cNvSpPr txBox="1"/>
          <p:nvPr/>
        </p:nvSpPr>
        <p:spPr>
          <a:xfrm rot="392338">
            <a:off x="7146034" y="6836435"/>
            <a:ext cx="4193521" cy="1372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7"/>
              </a:lnSpc>
            </a:pPr>
            <a:r>
              <a:rPr lang="en-US" sz="4128">
                <a:solidFill>
                  <a:srgbClr val="343434"/>
                </a:solidFill>
                <a:latin typeface="IreneFlorentina"/>
              </a:rPr>
              <a:t>Online campaigns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292537"/>
            <a:ext cx="10898845" cy="421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560"/>
              </a:lnSpc>
            </a:pPr>
            <a:r>
              <a:rPr lang="en-US" sz="13800">
                <a:solidFill>
                  <a:srgbClr val="FFFFFF"/>
                </a:solidFill>
                <a:latin typeface="Bobby Jones"/>
              </a:rPr>
              <a:t>Real world</a:t>
            </a:r>
          </a:p>
          <a:p>
            <a:pPr>
              <a:lnSpc>
                <a:spcPts val="16560"/>
              </a:lnSpc>
            </a:pPr>
            <a:r>
              <a:rPr lang="en-US" sz="13800">
                <a:solidFill>
                  <a:srgbClr val="FFFFFF"/>
                </a:solidFill>
                <a:latin typeface="Bobby Jones"/>
              </a:rPr>
              <a:t>examples</a:t>
            </a:r>
          </a:p>
        </p:txBody>
      </p:sp>
      <p:sp>
        <p:nvSpPr>
          <p:cNvPr id="3" name="Freeform 3"/>
          <p:cNvSpPr/>
          <p:nvPr/>
        </p:nvSpPr>
        <p:spPr>
          <a:xfrm rot="645557">
            <a:off x="7455436" y="6998051"/>
            <a:ext cx="3963843" cy="5818486"/>
          </a:xfrm>
          <a:custGeom>
            <a:avLst/>
            <a:gdLst/>
            <a:ahLst/>
            <a:cxnLst/>
            <a:rect l="l" t="t" r="r" b="b"/>
            <a:pathLst>
              <a:path w="3963843" h="5818486">
                <a:moveTo>
                  <a:pt x="0" y="0"/>
                </a:moveTo>
                <a:lnTo>
                  <a:pt x="3963843" y="0"/>
                </a:lnTo>
                <a:lnTo>
                  <a:pt x="3963843" y="5818486"/>
                </a:lnTo>
                <a:lnTo>
                  <a:pt x="0" y="5818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 rot="700610">
            <a:off x="8132296" y="7719035"/>
            <a:ext cx="3085472" cy="1367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4797" spc="-191">
                <a:solidFill>
                  <a:srgbClr val="000000">
                    <a:alpha val="80000"/>
                  </a:srgbClr>
                </a:solidFill>
                <a:latin typeface="IreneFlorentina"/>
              </a:rPr>
              <a:t>#Free periods</a:t>
            </a:r>
          </a:p>
        </p:txBody>
      </p:sp>
      <p:sp>
        <p:nvSpPr>
          <p:cNvPr id="5" name="Freeform 5"/>
          <p:cNvSpPr/>
          <p:nvPr/>
        </p:nvSpPr>
        <p:spPr>
          <a:xfrm rot="225636">
            <a:off x="4440565" y="7155455"/>
            <a:ext cx="3469489" cy="5092827"/>
          </a:xfrm>
          <a:custGeom>
            <a:avLst/>
            <a:gdLst/>
            <a:ahLst/>
            <a:cxnLst/>
            <a:rect l="l" t="t" r="r" b="b"/>
            <a:pathLst>
              <a:path w="3469489" h="5092827">
                <a:moveTo>
                  <a:pt x="0" y="0"/>
                </a:moveTo>
                <a:lnTo>
                  <a:pt x="3469489" y="0"/>
                </a:lnTo>
                <a:lnTo>
                  <a:pt x="3469489" y="5092828"/>
                </a:lnTo>
                <a:lnTo>
                  <a:pt x="0" y="5092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 rot="245425">
            <a:off x="4897638" y="7776152"/>
            <a:ext cx="2635383" cy="1190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14"/>
              </a:lnSpc>
            </a:pPr>
            <a:r>
              <a:rPr lang="en-US" sz="4180" spc="-166">
                <a:solidFill>
                  <a:srgbClr val="000000">
                    <a:alpha val="80000"/>
                  </a:srgbClr>
                </a:solidFill>
                <a:latin typeface="IreneFlorentina"/>
              </a:rPr>
              <a:t>Climate change</a:t>
            </a:r>
          </a:p>
        </p:txBody>
      </p:sp>
      <p:sp>
        <p:nvSpPr>
          <p:cNvPr id="7" name="Freeform 7"/>
          <p:cNvSpPr/>
          <p:nvPr/>
        </p:nvSpPr>
        <p:spPr>
          <a:xfrm rot="-464324">
            <a:off x="1278295" y="7130993"/>
            <a:ext cx="3502818" cy="5141751"/>
          </a:xfrm>
          <a:custGeom>
            <a:avLst/>
            <a:gdLst/>
            <a:ahLst/>
            <a:cxnLst/>
            <a:rect l="l" t="t" r="r" b="b"/>
            <a:pathLst>
              <a:path w="3502818" h="5141751">
                <a:moveTo>
                  <a:pt x="0" y="0"/>
                </a:moveTo>
                <a:lnTo>
                  <a:pt x="3502818" y="0"/>
                </a:lnTo>
                <a:lnTo>
                  <a:pt x="3502818" y="5141752"/>
                </a:lnTo>
                <a:lnTo>
                  <a:pt x="0" y="51417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 rot="-496210">
            <a:off x="1241382" y="7993834"/>
            <a:ext cx="3181629" cy="665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2"/>
              </a:lnSpc>
            </a:pPr>
            <a:r>
              <a:rPr lang="en-US" sz="4437" spc="-176">
                <a:solidFill>
                  <a:srgbClr val="FFFFFF">
                    <a:alpha val="80000"/>
                  </a:srgbClr>
                </a:solidFill>
                <a:latin typeface="IreneFlorentina"/>
              </a:rPr>
              <a:t>Upskirting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1369704" y="0"/>
            <a:ext cx="6918296" cy="10287000"/>
            <a:chOff x="0" y="0"/>
            <a:chExt cx="9224395" cy="13716000"/>
          </a:xfrm>
        </p:grpSpPr>
        <p:grpSp>
          <p:nvGrpSpPr>
            <p:cNvPr id="10" name="Group 10"/>
            <p:cNvGrpSpPr/>
            <p:nvPr/>
          </p:nvGrpSpPr>
          <p:grpSpPr>
            <a:xfrm>
              <a:off x="1827179" y="0"/>
              <a:ext cx="7397216" cy="13716000"/>
              <a:chOff x="0" y="0"/>
              <a:chExt cx="1876701" cy="3479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876701" cy="3479800"/>
              </a:xfrm>
              <a:custGeom>
                <a:avLst/>
                <a:gdLst/>
                <a:ahLst/>
                <a:cxnLst/>
                <a:rect l="l" t="t" r="r" b="b"/>
                <a:pathLst>
                  <a:path w="1876701" h="3479800">
                    <a:moveTo>
                      <a:pt x="0" y="0"/>
                    </a:moveTo>
                    <a:lnTo>
                      <a:pt x="1876701" y="0"/>
                    </a:lnTo>
                    <a:lnTo>
                      <a:pt x="1876701" y="3479800"/>
                    </a:lnTo>
                    <a:lnTo>
                      <a:pt x="0" y="3479800"/>
                    </a:lnTo>
                    <a:close/>
                  </a:path>
                </a:pathLst>
              </a:custGeom>
              <a:solidFill>
                <a:srgbClr val="660087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5906772" y="1773767"/>
              <a:ext cx="3293262" cy="6480879"/>
            </a:xfrm>
            <a:custGeom>
              <a:avLst/>
              <a:gdLst/>
              <a:ahLst/>
              <a:cxnLst/>
              <a:rect l="l" t="t" r="r" b="b"/>
              <a:pathLst>
                <a:path w="3293262" h="6480879">
                  <a:moveTo>
                    <a:pt x="0" y="0"/>
                  </a:moveTo>
                  <a:lnTo>
                    <a:pt x="3293262" y="0"/>
                  </a:lnTo>
                  <a:lnTo>
                    <a:pt x="3293262" y="6480879"/>
                  </a:lnTo>
                  <a:lnTo>
                    <a:pt x="0" y="6480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999"/>
              </a:blip>
              <a:stretch>
                <a:fillRect r="-97038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2799540" y="8030070"/>
              <a:ext cx="4377627" cy="5664772"/>
            </a:xfrm>
            <a:custGeom>
              <a:avLst/>
              <a:gdLst/>
              <a:ahLst/>
              <a:cxnLst/>
              <a:rect l="l" t="t" r="r" b="b"/>
              <a:pathLst>
                <a:path w="4377627" h="5664772">
                  <a:moveTo>
                    <a:pt x="0" y="0"/>
                  </a:moveTo>
                  <a:lnTo>
                    <a:pt x="4377627" y="0"/>
                  </a:lnTo>
                  <a:lnTo>
                    <a:pt x="4377627" y="5664772"/>
                  </a:lnTo>
                  <a:lnTo>
                    <a:pt x="0" y="5664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9999"/>
              </a:blip>
              <a:stretch>
                <a:fillRect b="-21937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5200829" cy="7185947"/>
            </a:xfrm>
            <a:custGeom>
              <a:avLst/>
              <a:gdLst/>
              <a:ahLst/>
              <a:cxnLst/>
              <a:rect l="l" t="t" r="r" b="b"/>
              <a:pathLst>
                <a:path w="5200829" h="7185947">
                  <a:moveTo>
                    <a:pt x="0" y="0"/>
                  </a:moveTo>
                  <a:lnTo>
                    <a:pt x="5200829" y="0"/>
                  </a:lnTo>
                  <a:lnTo>
                    <a:pt x="5200829" y="7185947"/>
                  </a:lnTo>
                  <a:lnTo>
                    <a:pt x="0" y="71859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3564605" y="444314"/>
            <a:ext cx="4196612" cy="4896817"/>
            <a:chOff x="0" y="0"/>
            <a:chExt cx="5595483" cy="6529089"/>
          </a:xfrm>
        </p:grpSpPr>
        <p:sp>
          <p:nvSpPr>
            <p:cNvPr id="4" name="Freeform 4"/>
            <p:cNvSpPr/>
            <p:nvPr/>
          </p:nvSpPr>
          <p:spPr>
            <a:xfrm rot="374106">
              <a:off x="312476" y="252101"/>
              <a:ext cx="4970532" cy="6024887"/>
            </a:xfrm>
            <a:custGeom>
              <a:avLst/>
              <a:gdLst/>
              <a:ahLst/>
              <a:cxnLst/>
              <a:rect l="l" t="t" r="r" b="b"/>
              <a:pathLst>
                <a:path w="4970532" h="6024887">
                  <a:moveTo>
                    <a:pt x="0" y="0"/>
                  </a:moveTo>
                  <a:lnTo>
                    <a:pt x="4970531" y="0"/>
                  </a:lnTo>
                  <a:lnTo>
                    <a:pt x="4970531" y="6024887"/>
                  </a:lnTo>
                  <a:lnTo>
                    <a:pt x="0" y="60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 rot="374106">
              <a:off x="525722" y="627975"/>
              <a:ext cx="4549872" cy="4549853"/>
              <a:chOff x="0" y="0"/>
              <a:chExt cx="6350025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2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26" h="6350000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7" name="Freeform 7"/>
          <p:cNvSpPr/>
          <p:nvPr/>
        </p:nvSpPr>
        <p:spPr>
          <a:xfrm rot="341909" flipH="1">
            <a:off x="12890044" y="400234"/>
            <a:ext cx="5382316" cy="5482050"/>
          </a:xfrm>
          <a:custGeom>
            <a:avLst/>
            <a:gdLst/>
            <a:ahLst/>
            <a:cxnLst/>
            <a:rect l="l" t="t" r="r" b="b"/>
            <a:pathLst>
              <a:path w="5382316" h="5482050">
                <a:moveTo>
                  <a:pt x="5382316" y="0"/>
                </a:moveTo>
                <a:lnTo>
                  <a:pt x="0" y="0"/>
                </a:lnTo>
                <a:lnTo>
                  <a:pt x="0" y="5482050"/>
                </a:lnTo>
                <a:lnTo>
                  <a:pt x="5382316" y="5482050"/>
                </a:lnTo>
                <a:lnTo>
                  <a:pt x="5382316" y="0"/>
                </a:lnTo>
                <a:close/>
              </a:path>
            </a:pathLst>
          </a:custGeom>
          <a:blipFill>
            <a:blip r:embed="rId4">
              <a:alphaModFix amt="47000"/>
            </a:blip>
            <a:stretch>
              <a:fillRect r="-1980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 rot="-289747">
            <a:off x="11652743" y="5132049"/>
            <a:ext cx="5763632" cy="4579386"/>
            <a:chOff x="0" y="0"/>
            <a:chExt cx="3901440" cy="3099816"/>
          </a:xfrm>
        </p:grpSpPr>
        <p:sp>
          <p:nvSpPr>
            <p:cNvPr id="9" name="Freeform 9"/>
            <p:cNvSpPr/>
            <p:nvPr/>
          </p:nvSpPr>
          <p:spPr>
            <a:xfrm>
              <a:off x="127000" y="190500"/>
              <a:ext cx="3657600" cy="2413000"/>
            </a:xfrm>
            <a:custGeom>
              <a:avLst/>
              <a:gdLst/>
              <a:ahLst/>
              <a:cxnLst/>
              <a:rect l="l" t="t" r="r" b="b"/>
              <a:pathLst>
                <a:path w="3657600" h="24130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blipFill>
              <a:blip r:embed="rId5"/>
              <a:stretch>
                <a:fillRect l="-8641" r="-8641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3901440" cy="3099816"/>
            </a:xfrm>
            <a:custGeom>
              <a:avLst/>
              <a:gdLst/>
              <a:ahLst/>
              <a:cxnLst/>
              <a:rect l="l" t="t" r="r" b="b"/>
              <a:pathLst>
                <a:path w="3901440" h="3099816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6"/>
              <a:stretch>
                <a:fillRect t="-29" b="-2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TextBox 11"/>
          <p:cNvSpPr txBox="1"/>
          <p:nvPr/>
        </p:nvSpPr>
        <p:spPr>
          <a:xfrm rot="-296525">
            <a:off x="11805794" y="8892019"/>
            <a:ext cx="5734627" cy="666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IreneFlorentina"/>
              </a:rPr>
              <a:t>“Pick up the battle and make it a better world. Just where you are.”</a:t>
            </a:r>
          </a:p>
        </p:txBody>
      </p:sp>
      <p:grpSp>
        <p:nvGrpSpPr>
          <p:cNvPr id="12" name="Group 12"/>
          <p:cNvGrpSpPr/>
          <p:nvPr/>
        </p:nvGrpSpPr>
        <p:grpSpPr>
          <a:xfrm rot="-1048547">
            <a:off x="9590198" y="608247"/>
            <a:ext cx="4196612" cy="4896817"/>
            <a:chOff x="0" y="0"/>
            <a:chExt cx="5595483" cy="6529089"/>
          </a:xfrm>
        </p:grpSpPr>
        <p:sp>
          <p:nvSpPr>
            <p:cNvPr id="13" name="Freeform 13"/>
            <p:cNvSpPr/>
            <p:nvPr/>
          </p:nvSpPr>
          <p:spPr>
            <a:xfrm rot="374106">
              <a:off x="312476" y="252101"/>
              <a:ext cx="4970532" cy="6024887"/>
            </a:xfrm>
            <a:custGeom>
              <a:avLst/>
              <a:gdLst/>
              <a:ahLst/>
              <a:cxnLst/>
              <a:rect l="l" t="t" r="r" b="b"/>
              <a:pathLst>
                <a:path w="4970532" h="6024887">
                  <a:moveTo>
                    <a:pt x="0" y="0"/>
                  </a:moveTo>
                  <a:lnTo>
                    <a:pt x="4970531" y="0"/>
                  </a:lnTo>
                  <a:lnTo>
                    <a:pt x="4970531" y="6024887"/>
                  </a:lnTo>
                  <a:lnTo>
                    <a:pt x="0" y="60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 rot="374106">
              <a:off x="525722" y="627975"/>
              <a:ext cx="4549872" cy="4549853"/>
              <a:chOff x="0" y="0"/>
              <a:chExt cx="6350025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2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26" h="6350000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7"/>
                <a:stretch>
                  <a:fillRect t="-25000" b="-25000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16" name="Freeform 16"/>
          <p:cNvSpPr/>
          <p:nvPr/>
        </p:nvSpPr>
        <p:spPr>
          <a:xfrm rot="-364103">
            <a:off x="14082571" y="5034269"/>
            <a:ext cx="396179" cy="396675"/>
          </a:xfrm>
          <a:custGeom>
            <a:avLst/>
            <a:gdLst/>
            <a:ahLst/>
            <a:cxnLst/>
            <a:rect l="l" t="t" r="r" b="b"/>
            <a:pathLst>
              <a:path w="396179" h="396675">
                <a:moveTo>
                  <a:pt x="0" y="0"/>
                </a:moveTo>
                <a:lnTo>
                  <a:pt x="396178" y="0"/>
                </a:lnTo>
                <a:lnTo>
                  <a:pt x="396178" y="396675"/>
                </a:lnTo>
                <a:lnTo>
                  <a:pt x="0" y="3966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7" name="Group 17"/>
          <p:cNvGrpSpPr/>
          <p:nvPr/>
        </p:nvGrpSpPr>
        <p:grpSpPr>
          <a:xfrm rot="-1151826">
            <a:off x="959180" y="4973333"/>
            <a:ext cx="4196612" cy="4896817"/>
            <a:chOff x="0" y="0"/>
            <a:chExt cx="5595483" cy="6529089"/>
          </a:xfrm>
        </p:grpSpPr>
        <p:sp>
          <p:nvSpPr>
            <p:cNvPr id="18" name="Freeform 18"/>
            <p:cNvSpPr/>
            <p:nvPr/>
          </p:nvSpPr>
          <p:spPr>
            <a:xfrm rot="374106">
              <a:off x="312476" y="252101"/>
              <a:ext cx="4970532" cy="6024887"/>
            </a:xfrm>
            <a:custGeom>
              <a:avLst/>
              <a:gdLst/>
              <a:ahLst/>
              <a:cxnLst/>
              <a:rect l="l" t="t" r="r" b="b"/>
              <a:pathLst>
                <a:path w="4970532" h="6024887">
                  <a:moveTo>
                    <a:pt x="0" y="0"/>
                  </a:moveTo>
                  <a:lnTo>
                    <a:pt x="4970531" y="0"/>
                  </a:lnTo>
                  <a:lnTo>
                    <a:pt x="4970531" y="6024887"/>
                  </a:lnTo>
                  <a:lnTo>
                    <a:pt x="0" y="60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 rot="374106">
              <a:off x="525722" y="627975"/>
              <a:ext cx="4549872" cy="4549853"/>
              <a:chOff x="0" y="0"/>
              <a:chExt cx="6350025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35002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26" h="6350000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9"/>
                <a:stretch>
                  <a:fillRect t="-10606" b="-10606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1" name="Freeform 21"/>
            <p:cNvSpPr/>
            <p:nvPr/>
          </p:nvSpPr>
          <p:spPr>
            <a:xfrm rot="-497155">
              <a:off x="2833095" y="277460"/>
              <a:ext cx="528238" cy="528899"/>
            </a:xfrm>
            <a:custGeom>
              <a:avLst/>
              <a:gdLst/>
              <a:ahLst/>
              <a:cxnLst/>
              <a:rect l="l" t="t" r="r" b="b"/>
              <a:pathLst>
                <a:path w="528238" h="528899">
                  <a:moveTo>
                    <a:pt x="0" y="0"/>
                  </a:moveTo>
                  <a:lnTo>
                    <a:pt x="528238" y="0"/>
                  </a:lnTo>
                  <a:lnTo>
                    <a:pt x="528238" y="528899"/>
                  </a:lnTo>
                  <a:lnTo>
                    <a:pt x="0" y="5288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2" name="Group 22"/>
          <p:cNvGrpSpPr/>
          <p:nvPr/>
        </p:nvGrpSpPr>
        <p:grpSpPr>
          <a:xfrm rot="373122">
            <a:off x="13971005" y="827490"/>
            <a:ext cx="3402864" cy="3585664"/>
            <a:chOff x="0" y="0"/>
            <a:chExt cx="4537151" cy="4780886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0"/>
            <a:srcRect t="10440" b="10440"/>
            <a:stretch>
              <a:fillRect/>
            </a:stretch>
          </p:blipFill>
          <p:spPr>
            <a:xfrm>
              <a:off x="0" y="0"/>
              <a:ext cx="4537151" cy="4780886"/>
            </a:xfrm>
            <a:prstGeom prst="rect">
              <a:avLst/>
            </a:prstGeom>
          </p:spPr>
        </p:pic>
      </p:grpSp>
      <p:sp>
        <p:nvSpPr>
          <p:cNvPr id="24" name="Freeform 24"/>
          <p:cNvSpPr/>
          <p:nvPr/>
        </p:nvSpPr>
        <p:spPr>
          <a:xfrm rot="-364103">
            <a:off x="15601059" y="622859"/>
            <a:ext cx="396179" cy="396675"/>
          </a:xfrm>
          <a:custGeom>
            <a:avLst/>
            <a:gdLst/>
            <a:ahLst/>
            <a:cxnLst/>
            <a:rect l="l" t="t" r="r" b="b"/>
            <a:pathLst>
              <a:path w="396179" h="396675">
                <a:moveTo>
                  <a:pt x="0" y="0"/>
                </a:moveTo>
                <a:lnTo>
                  <a:pt x="396179" y="0"/>
                </a:lnTo>
                <a:lnTo>
                  <a:pt x="396179" y="396674"/>
                </a:lnTo>
                <a:lnTo>
                  <a:pt x="0" y="3966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 rot="-497155">
            <a:off x="10930249" y="793237"/>
            <a:ext cx="396179" cy="396675"/>
          </a:xfrm>
          <a:custGeom>
            <a:avLst/>
            <a:gdLst/>
            <a:ahLst/>
            <a:cxnLst/>
            <a:rect l="l" t="t" r="r" b="b"/>
            <a:pathLst>
              <a:path w="396179" h="396675">
                <a:moveTo>
                  <a:pt x="0" y="0"/>
                </a:moveTo>
                <a:lnTo>
                  <a:pt x="396179" y="0"/>
                </a:lnTo>
                <a:lnTo>
                  <a:pt x="396179" y="396675"/>
                </a:lnTo>
                <a:lnTo>
                  <a:pt x="0" y="3966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4489819" y="444197"/>
            <a:ext cx="5763632" cy="4579386"/>
            <a:chOff x="0" y="0"/>
            <a:chExt cx="3901440" cy="3099816"/>
          </a:xfrm>
        </p:grpSpPr>
        <p:sp>
          <p:nvSpPr>
            <p:cNvPr id="27" name="Freeform 27"/>
            <p:cNvSpPr/>
            <p:nvPr/>
          </p:nvSpPr>
          <p:spPr>
            <a:xfrm>
              <a:off x="127000" y="190500"/>
              <a:ext cx="3657600" cy="2413000"/>
            </a:xfrm>
            <a:custGeom>
              <a:avLst/>
              <a:gdLst/>
              <a:ahLst/>
              <a:cxnLst/>
              <a:rect l="l" t="t" r="r" b="b"/>
              <a:pathLst>
                <a:path w="3657600" h="24130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blipFill>
              <a:blip r:embed="rId11"/>
              <a:stretch>
                <a:fillRect l="-8641" r="-8641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0" y="0"/>
              <a:ext cx="3901440" cy="3099816"/>
            </a:xfrm>
            <a:custGeom>
              <a:avLst/>
              <a:gdLst/>
              <a:ahLst/>
              <a:cxnLst/>
              <a:rect l="l" t="t" r="r" b="b"/>
              <a:pathLst>
                <a:path w="3901440" h="3099816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6"/>
              <a:stretch>
                <a:fillRect t="-29" b="-2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4980861" y="4195898"/>
            <a:ext cx="4781549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reneFlorentina"/>
              </a:rPr>
              <a:t>“The duty of youth is to challenge corruption.”</a:t>
            </a:r>
          </a:p>
        </p:txBody>
      </p:sp>
      <p:sp>
        <p:nvSpPr>
          <p:cNvPr id="30" name="Freeform 30"/>
          <p:cNvSpPr/>
          <p:nvPr/>
        </p:nvSpPr>
        <p:spPr>
          <a:xfrm rot="-364103">
            <a:off x="7202121" y="358609"/>
            <a:ext cx="396179" cy="396675"/>
          </a:xfrm>
          <a:custGeom>
            <a:avLst/>
            <a:gdLst/>
            <a:ahLst/>
            <a:cxnLst/>
            <a:rect l="l" t="t" r="r" b="b"/>
            <a:pathLst>
              <a:path w="396179" h="396675">
                <a:moveTo>
                  <a:pt x="0" y="0"/>
                </a:moveTo>
                <a:lnTo>
                  <a:pt x="396178" y="0"/>
                </a:lnTo>
                <a:lnTo>
                  <a:pt x="396178" y="396674"/>
                </a:lnTo>
                <a:lnTo>
                  <a:pt x="0" y="3966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 flipH="1">
            <a:off x="5741013" y="429089"/>
            <a:ext cx="5382316" cy="5482050"/>
          </a:xfrm>
          <a:custGeom>
            <a:avLst/>
            <a:gdLst/>
            <a:ahLst/>
            <a:cxnLst/>
            <a:rect l="l" t="t" r="r" b="b"/>
            <a:pathLst>
              <a:path w="5382316" h="5482050">
                <a:moveTo>
                  <a:pt x="5382316" y="0"/>
                </a:moveTo>
                <a:lnTo>
                  <a:pt x="0" y="0"/>
                </a:lnTo>
                <a:lnTo>
                  <a:pt x="0" y="5482049"/>
                </a:lnTo>
                <a:lnTo>
                  <a:pt x="5382316" y="5482049"/>
                </a:lnTo>
                <a:lnTo>
                  <a:pt x="5382316" y="0"/>
                </a:lnTo>
                <a:close/>
              </a:path>
            </a:pathLst>
          </a:custGeom>
          <a:blipFill>
            <a:blip r:embed="rId4">
              <a:alphaModFix amt="47000"/>
            </a:blip>
            <a:stretch>
              <a:fillRect r="-1980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2" name="Group 32"/>
          <p:cNvGrpSpPr/>
          <p:nvPr/>
        </p:nvGrpSpPr>
        <p:grpSpPr>
          <a:xfrm>
            <a:off x="509971" y="407188"/>
            <a:ext cx="4196612" cy="4896817"/>
            <a:chOff x="0" y="0"/>
            <a:chExt cx="5595483" cy="6529089"/>
          </a:xfrm>
        </p:grpSpPr>
        <p:sp>
          <p:nvSpPr>
            <p:cNvPr id="33" name="Freeform 33"/>
            <p:cNvSpPr/>
            <p:nvPr/>
          </p:nvSpPr>
          <p:spPr>
            <a:xfrm rot="374106">
              <a:off x="312476" y="252101"/>
              <a:ext cx="4970532" cy="6024887"/>
            </a:xfrm>
            <a:custGeom>
              <a:avLst/>
              <a:gdLst/>
              <a:ahLst/>
              <a:cxnLst/>
              <a:rect l="l" t="t" r="r" b="b"/>
              <a:pathLst>
                <a:path w="4970532" h="6024887">
                  <a:moveTo>
                    <a:pt x="0" y="0"/>
                  </a:moveTo>
                  <a:lnTo>
                    <a:pt x="4970531" y="0"/>
                  </a:lnTo>
                  <a:lnTo>
                    <a:pt x="4970531" y="6024887"/>
                  </a:lnTo>
                  <a:lnTo>
                    <a:pt x="0" y="60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34" name="Group 34"/>
            <p:cNvGrpSpPr>
              <a:grpSpLocks noChangeAspect="1"/>
            </p:cNvGrpSpPr>
            <p:nvPr/>
          </p:nvGrpSpPr>
          <p:grpSpPr>
            <a:xfrm rot="374106">
              <a:off x="525722" y="627975"/>
              <a:ext cx="4549872" cy="4549853"/>
              <a:chOff x="0" y="0"/>
              <a:chExt cx="6350025" cy="63500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635002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26" h="6350000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12"/>
                <a:stretch>
                  <a:fillRect t="-3670" b="-27909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36" name="Freeform 36"/>
          <p:cNvSpPr/>
          <p:nvPr/>
        </p:nvSpPr>
        <p:spPr>
          <a:xfrm rot="-497155">
            <a:off x="2634792" y="568423"/>
            <a:ext cx="396179" cy="396675"/>
          </a:xfrm>
          <a:custGeom>
            <a:avLst/>
            <a:gdLst/>
            <a:ahLst/>
            <a:cxnLst/>
            <a:rect l="l" t="t" r="r" b="b"/>
            <a:pathLst>
              <a:path w="396179" h="396675">
                <a:moveTo>
                  <a:pt x="0" y="0"/>
                </a:moveTo>
                <a:lnTo>
                  <a:pt x="396179" y="0"/>
                </a:lnTo>
                <a:lnTo>
                  <a:pt x="396179" y="396675"/>
                </a:lnTo>
                <a:lnTo>
                  <a:pt x="0" y="3966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7" name="Group 37"/>
          <p:cNvGrpSpPr/>
          <p:nvPr/>
        </p:nvGrpSpPr>
        <p:grpSpPr>
          <a:xfrm>
            <a:off x="5594323" y="5450773"/>
            <a:ext cx="5309411" cy="4313327"/>
            <a:chOff x="0" y="0"/>
            <a:chExt cx="7079215" cy="5751102"/>
          </a:xfrm>
        </p:grpSpPr>
        <p:grpSp>
          <p:nvGrpSpPr>
            <p:cNvPr id="38" name="Group 38"/>
            <p:cNvGrpSpPr>
              <a:grpSpLocks noChangeAspect="1"/>
            </p:cNvGrpSpPr>
            <p:nvPr/>
          </p:nvGrpSpPr>
          <p:grpSpPr>
            <a:xfrm>
              <a:off x="0" y="126444"/>
              <a:ext cx="7079215" cy="5624658"/>
              <a:chOff x="0" y="0"/>
              <a:chExt cx="3901440" cy="3099816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27000" y="190500"/>
                <a:ext cx="3657600" cy="2413000"/>
              </a:xfrm>
              <a:custGeom>
                <a:avLst/>
                <a:gdLst/>
                <a:ahLst/>
                <a:cxnLst/>
                <a:rect l="l" t="t" r="r" b="b"/>
                <a:pathLst>
                  <a:path w="3657600" h="2413000">
                    <a:moveTo>
                      <a:pt x="3657600" y="2413000"/>
                    </a:moveTo>
                    <a:lnTo>
                      <a:pt x="0" y="2413000"/>
                    </a:lnTo>
                    <a:lnTo>
                      <a:pt x="0" y="0"/>
                    </a:lnTo>
                    <a:lnTo>
                      <a:pt x="3657600" y="0"/>
                    </a:lnTo>
                    <a:lnTo>
                      <a:pt x="3657600" y="2413000"/>
                    </a:lnTo>
                    <a:close/>
                  </a:path>
                </a:pathLst>
              </a:custGeom>
              <a:blipFill>
                <a:blip r:embed="rId13"/>
                <a:stretch>
                  <a:fillRect l="-2777" r="-2777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" name="Freeform 40"/>
              <p:cNvSpPr/>
              <p:nvPr/>
            </p:nvSpPr>
            <p:spPr>
              <a:xfrm>
                <a:off x="0" y="0"/>
                <a:ext cx="3901440" cy="3099816"/>
              </a:xfrm>
              <a:custGeom>
                <a:avLst/>
                <a:gdLst/>
                <a:ahLst/>
                <a:cxnLst/>
                <a:rect l="l" t="t" r="r" b="b"/>
                <a:pathLst>
                  <a:path w="3901440" h="3099816">
                    <a:moveTo>
                      <a:pt x="3901440" y="3099816"/>
                    </a:moveTo>
                    <a:lnTo>
                      <a:pt x="0" y="3099816"/>
                    </a:lnTo>
                    <a:lnTo>
                      <a:pt x="0" y="0"/>
                    </a:lnTo>
                    <a:lnTo>
                      <a:pt x="3901440" y="0"/>
                    </a:lnTo>
                    <a:lnTo>
                      <a:pt x="3901440" y="3099816"/>
                    </a:lnTo>
                    <a:close/>
                  </a:path>
                </a:pathLst>
              </a:custGeom>
              <a:blipFill>
                <a:blip r:embed="rId6"/>
                <a:stretch>
                  <a:fillRect t="-29" b="-29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41" name="Freeform 41"/>
            <p:cNvSpPr/>
            <p:nvPr/>
          </p:nvSpPr>
          <p:spPr>
            <a:xfrm rot="-497155">
              <a:off x="3275488" y="35303"/>
              <a:ext cx="528238" cy="528899"/>
            </a:xfrm>
            <a:custGeom>
              <a:avLst/>
              <a:gdLst/>
              <a:ahLst/>
              <a:cxnLst/>
              <a:rect l="l" t="t" r="r" b="b"/>
              <a:pathLst>
                <a:path w="528238" h="528899">
                  <a:moveTo>
                    <a:pt x="0" y="0"/>
                  </a:moveTo>
                  <a:lnTo>
                    <a:pt x="528239" y="0"/>
                  </a:lnTo>
                  <a:lnTo>
                    <a:pt x="528239" y="528899"/>
                  </a:lnTo>
                  <a:lnTo>
                    <a:pt x="0" y="5288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2" name="Freeform 42"/>
          <p:cNvSpPr/>
          <p:nvPr/>
        </p:nvSpPr>
        <p:spPr>
          <a:xfrm flipH="1">
            <a:off x="6325238" y="5134717"/>
            <a:ext cx="5382316" cy="5482050"/>
          </a:xfrm>
          <a:custGeom>
            <a:avLst/>
            <a:gdLst/>
            <a:ahLst/>
            <a:cxnLst/>
            <a:rect l="l" t="t" r="r" b="b"/>
            <a:pathLst>
              <a:path w="5382316" h="5482050">
                <a:moveTo>
                  <a:pt x="5382316" y="0"/>
                </a:moveTo>
                <a:lnTo>
                  <a:pt x="0" y="0"/>
                </a:lnTo>
                <a:lnTo>
                  <a:pt x="0" y="5482050"/>
                </a:lnTo>
                <a:lnTo>
                  <a:pt x="5382316" y="5482050"/>
                </a:lnTo>
                <a:lnTo>
                  <a:pt x="5382316" y="0"/>
                </a:lnTo>
                <a:close/>
              </a:path>
            </a:pathLst>
          </a:custGeom>
          <a:blipFill>
            <a:blip r:embed="rId4">
              <a:alphaModFix amt="47000"/>
            </a:blip>
            <a:stretch>
              <a:fillRect r="-1980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0291D3A0A2294097EFE81BC428A964" ma:contentTypeVersion="17" ma:contentTypeDescription="Create a new document." ma:contentTypeScope="" ma:versionID="808fac43a88934992f3e2fc311dc1dd8">
  <xsd:schema xmlns:xsd="http://www.w3.org/2001/XMLSchema" xmlns:xs="http://www.w3.org/2001/XMLSchema" xmlns:p="http://schemas.microsoft.com/office/2006/metadata/properties" xmlns:ns2="8db3d609-b5ab-4406-b817-38c521815f7b" xmlns:ns3="4b51abd7-5229-4ba4-bfb1-d7109240aace" targetNamespace="http://schemas.microsoft.com/office/2006/metadata/properties" ma:root="true" ma:fieldsID="fe58c4f8bf3e5907a709918da5222326" ns2:_="" ns3:_="">
    <xsd:import namespace="8db3d609-b5ab-4406-b817-38c521815f7b"/>
    <xsd:import namespace="4b51abd7-5229-4ba4-bfb1-d7109240aa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b3d609-b5ab-4406-b817-38c521815f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504ff5b-d9e5-4c2f-a2d0-3310963c7b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51abd7-5229-4ba4-bfb1-d7109240aac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895935c-23d2-4c97-9001-0f1d76144019}" ma:internalName="TaxCatchAll" ma:showField="CatchAllData" ma:web="4b51abd7-5229-4ba4-bfb1-d7109240aac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db3d609-b5ab-4406-b817-38c521815f7b">
      <Terms xmlns="http://schemas.microsoft.com/office/infopath/2007/PartnerControls"/>
    </lcf76f155ced4ddcb4097134ff3c332f>
    <TaxCatchAll xmlns="4b51abd7-5229-4ba4-bfb1-d7109240aace" xsi:nil="true"/>
  </documentManagement>
</p:properties>
</file>

<file path=customXml/itemProps1.xml><?xml version="1.0" encoding="utf-8"?>
<ds:datastoreItem xmlns:ds="http://schemas.openxmlformats.org/officeDocument/2006/customXml" ds:itemID="{0E5EAC78-4DF1-43FF-864E-11C1A3DDB4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b3d609-b5ab-4406-b817-38c521815f7b"/>
    <ds:schemaRef ds:uri="4b51abd7-5229-4ba4-bfb1-d7109240a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59CE5AF-CED8-4D7C-941F-9E0CBB8AF05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318B40A-155E-4219-9766-451F26BA617B}">
  <ds:schemaRefs>
    <ds:schemaRef ds:uri="http://www.w3.org/XML/1998/namespace"/>
    <ds:schemaRef ds:uri="http://purl.org/dc/terms/"/>
    <ds:schemaRef ds:uri="http://purl.org/dc/elements/1.1/"/>
    <ds:schemaRef ds:uri="4b51abd7-5229-4ba4-bfb1-d7109240aace"/>
    <ds:schemaRef ds:uri="http://purl.org/dc/dcmitype/"/>
    <ds:schemaRef ds:uri="http://schemas.microsoft.com/office/2006/metadata/properties"/>
    <ds:schemaRef ds:uri="8db3d609-b5ab-4406-b817-38c521815f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920</Words>
  <Application>Microsoft Office PowerPoint</Application>
  <PresentationFormat>Custom</PresentationFormat>
  <Paragraphs>159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Bobby Jones Soft</vt:lpstr>
      <vt:lpstr>Quicksand Medium</vt:lpstr>
      <vt:lpstr>IreneFlorentina</vt:lpstr>
      <vt:lpstr>Quicksand Light</vt:lpstr>
      <vt:lpstr>Bobby Jones</vt:lpstr>
      <vt:lpstr>IreneFlorentina Bold</vt:lpstr>
      <vt:lpstr>Quicksand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Activism WorkshopNH.pptx</dc:title>
  <dc:creator>Nicole Hughes</dc:creator>
  <cp:lastModifiedBy>Nicole Hughes</cp:lastModifiedBy>
  <cp:revision>3</cp:revision>
  <dcterms:created xsi:type="dcterms:W3CDTF">2006-08-16T00:00:00Z</dcterms:created>
  <dcterms:modified xsi:type="dcterms:W3CDTF">2023-10-26T09:50:02Z</dcterms:modified>
  <dc:identifier>DAFuKy8qCQA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0x0101005C0291D3A0A2294097EFE81BC428A964</vt:lpwstr>
  </property>
  <property fmtid="{D5CDD505-2E9C-101B-9397-08002B2CF9AE}" pid="3" name="MediaServiceImageTags">
    <vt:lpwstr/>
  </property>
</Properties>
</file>