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4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</p:sldIdLst>
  <p:sldSz cx="18288000" cy="10287000"/>
  <p:notesSz cx="6858000" cy="9144000"/>
  <p:embeddedFontLst>
    <p:embeddedFont>
      <p:font typeface="Bobby Jones" panose="020B0604020202020204" charset="0"/>
      <p:regular r:id="rId46"/>
    </p:embeddedFont>
    <p:embeddedFont>
      <p:font typeface="Bobby Jones Soft" panose="020B0604020202020204" charset="0"/>
      <p:regular r:id="rId47"/>
    </p:embeddedFon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IreneFlorentina" panose="020B0604020202020204" charset="0"/>
      <p:regular r:id="rId52"/>
    </p:embeddedFont>
    <p:embeddedFont>
      <p:font typeface="Quicksand" charset="0"/>
      <p:regular r:id="rId53"/>
    </p:embeddedFont>
    <p:embeddedFont>
      <p:font typeface="Quicksand Bold" charset="0"/>
      <p:regular r:id="rId54"/>
    </p:embeddedFont>
    <p:embeddedFont>
      <p:font typeface="Quicksand Light" charset="0"/>
      <p:regular r:id="rId55"/>
    </p:embeddedFont>
    <p:embeddedFont>
      <p:font typeface="Quicksand Medium" charset="0"/>
      <p:regular r:id="rId5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/bvOQr/ykmCzywQ6ZoAbdA==" hashData="8dnXjWejobinNUAUyKOLc2XAn/CLbIrdH/sTeMoxXdkaCi1ScnDSIQwXPlSWrBZyjmjr9np286XB5bDGIa9Jv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038D33-B3CF-470B-8E19-30F540E25142}" v="1" dt="2023-10-25T11:36:58.6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microsoft.com/office/2015/10/relationships/revisionInfo" Target="revisionInfo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8" Type="http://schemas.openxmlformats.org/officeDocument/2006/relationships/slide" Target="slides/slide4.xml"/><Relationship Id="rId51" Type="http://schemas.openxmlformats.org/officeDocument/2006/relationships/font" Target="fonts/font6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1.fntdata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4.fntdata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7.fntdata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26.10.2023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Listed in slide are CYP’s answers. </a:t>
            </a:r>
          </a:p>
          <a:p>
            <a:endParaRPr lang="en-US"/>
          </a:p>
          <a:p>
            <a:r>
              <a:rPr lang="en-US"/>
              <a:t>Check if CYP want to add anymore answers to this slide or would like to edit anything. </a:t>
            </a:r>
          </a:p>
          <a:p>
            <a:r>
              <a:rPr lang="en-US"/>
              <a:t>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Listed in slide are CYP’s answers. </a:t>
            </a:r>
          </a:p>
          <a:p>
            <a:endParaRPr lang="en-US"/>
          </a:p>
          <a:p>
            <a:r>
              <a:rPr lang="en-US"/>
              <a:t>Check if CYP want to add anymore answers to this slide or would like to edit anything. </a:t>
            </a:r>
          </a:p>
          <a:p>
            <a:r>
              <a:rPr lang="en-US"/>
              <a:t>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Listed in slide are CYP’s answers. </a:t>
            </a:r>
          </a:p>
          <a:p>
            <a:endParaRPr lang="en-US"/>
          </a:p>
          <a:p>
            <a:r>
              <a:rPr lang="en-US"/>
              <a:t>Check if CYP want to add anymore answers to this slide or would like to edit anything. </a:t>
            </a:r>
          </a:p>
          <a:p>
            <a:r>
              <a:rPr lang="en-US"/>
              <a:t>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Listed in slide are CYP’s answers. </a:t>
            </a:r>
          </a:p>
          <a:p>
            <a:endParaRPr lang="en-US"/>
          </a:p>
          <a:p>
            <a:r>
              <a:rPr lang="en-US"/>
              <a:t>Check if CYP want to add anymore answers to this slide or would like to edit anything. </a:t>
            </a:r>
          </a:p>
          <a:p>
            <a:r>
              <a:rPr lang="en-US"/>
              <a:t>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Listed in slide are CYP’s answers. </a:t>
            </a:r>
          </a:p>
          <a:p>
            <a:endParaRPr lang="en-US"/>
          </a:p>
          <a:p>
            <a:r>
              <a:rPr lang="en-US"/>
              <a:t>Check if CYP want to add anymore answers to this slide or would like to edit anything. </a:t>
            </a:r>
          </a:p>
          <a:p>
            <a:r>
              <a:rPr lang="en-US"/>
              <a:t>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Listed in slide are CYP’s answers. </a:t>
            </a:r>
          </a:p>
          <a:p>
            <a:endParaRPr lang="en-US"/>
          </a:p>
          <a:p>
            <a:r>
              <a:rPr lang="en-US"/>
              <a:t>Check if CYP want to add anymore answers to this slide or would like to edit anything. </a:t>
            </a:r>
          </a:p>
          <a:p>
            <a:r>
              <a:rPr lang="en-US"/>
              <a:t>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Listed in slide are CYP’s answers. </a:t>
            </a:r>
          </a:p>
          <a:p>
            <a:endParaRPr lang="en-US"/>
          </a:p>
          <a:p>
            <a:r>
              <a:rPr lang="en-US"/>
              <a:t>Check if CYP want to add anymore answers to this slide or would like to edit anything. </a:t>
            </a:r>
          </a:p>
          <a:p>
            <a:r>
              <a:rPr lang="en-US"/>
              <a:t>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7" Type="http://schemas.openxmlformats.org/officeDocument/2006/relationships/image" Target="../media/image49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47.svg"/><Relationship Id="rId3" Type="http://schemas.openxmlformats.org/officeDocument/2006/relationships/image" Target="../media/image53.svg"/><Relationship Id="rId7" Type="http://schemas.openxmlformats.org/officeDocument/2006/relationships/image" Target="../media/image57.svg"/><Relationship Id="rId12" Type="http://schemas.openxmlformats.org/officeDocument/2006/relationships/image" Target="../media/image4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45.svg"/><Relationship Id="rId5" Type="http://schemas.openxmlformats.org/officeDocument/2006/relationships/image" Target="../media/image55.svg"/><Relationship Id="rId10" Type="http://schemas.openxmlformats.org/officeDocument/2006/relationships/image" Target="../media/image44.png"/><Relationship Id="rId4" Type="http://schemas.openxmlformats.org/officeDocument/2006/relationships/image" Target="../media/image54.png"/><Relationship Id="rId9" Type="http://schemas.openxmlformats.org/officeDocument/2006/relationships/image" Target="../media/image59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61.svg"/><Relationship Id="rId7" Type="http://schemas.openxmlformats.org/officeDocument/2006/relationships/image" Target="../media/image55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47.svg"/><Relationship Id="rId5" Type="http://schemas.openxmlformats.org/officeDocument/2006/relationships/image" Target="../media/image53.svg"/><Relationship Id="rId10" Type="http://schemas.openxmlformats.org/officeDocument/2006/relationships/image" Target="../media/image46.png"/><Relationship Id="rId4" Type="http://schemas.openxmlformats.org/officeDocument/2006/relationships/image" Target="../media/image52.png"/><Relationship Id="rId9" Type="http://schemas.openxmlformats.org/officeDocument/2006/relationships/image" Target="../media/image45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53.svg"/><Relationship Id="rId7" Type="http://schemas.openxmlformats.org/officeDocument/2006/relationships/image" Target="../media/image63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47.svg"/><Relationship Id="rId5" Type="http://schemas.openxmlformats.org/officeDocument/2006/relationships/image" Target="../media/image55.svg"/><Relationship Id="rId10" Type="http://schemas.openxmlformats.org/officeDocument/2006/relationships/image" Target="../media/image46.png"/><Relationship Id="rId4" Type="http://schemas.openxmlformats.org/officeDocument/2006/relationships/image" Target="../media/image54.png"/><Relationship Id="rId9" Type="http://schemas.openxmlformats.org/officeDocument/2006/relationships/image" Target="../media/image45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65.svg"/><Relationship Id="rId7" Type="http://schemas.openxmlformats.org/officeDocument/2006/relationships/image" Target="../media/image54.png"/><Relationship Id="rId12" Type="http://schemas.openxmlformats.org/officeDocument/2006/relationships/image" Target="../media/image47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46.png"/><Relationship Id="rId5" Type="http://schemas.openxmlformats.org/officeDocument/2006/relationships/image" Target="../media/image53.svg"/><Relationship Id="rId10" Type="http://schemas.openxmlformats.org/officeDocument/2006/relationships/image" Target="../media/image45.svg"/><Relationship Id="rId4" Type="http://schemas.openxmlformats.org/officeDocument/2006/relationships/image" Target="../media/image52.png"/><Relationship Id="rId9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75.png"/><Relationship Id="rId3" Type="http://schemas.openxmlformats.org/officeDocument/2006/relationships/image" Target="../media/image67.png"/><Relationship Id="rId7" Type="http://schemas.openxmlformats.org/officeDocument/2006/relationships/image" Target="../media/image14.png"/><Relationship Id="rId12" Type="http://schemas.openxmlformats.org/officeDocument/2006/relationships/image" Target="../media/image74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7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svg"/><Relationship Id="rId11" Type="http://schemas.openxmlformats.org/officeDocument/2006/relationships/image" Target="../media/image73.png"/><Relationship Id="rId5" Type="http://schemas.openxmlformats.org/officeDocument/2006/relationships/image" Target="../media/image69.png"/><Relationship Id="rId15" Type="http://schemas.openxmlformats.org/officeDocument/2006/relationships/image" Target="../media/image77.png"/><Relationship Id="rId10" Type="http://schemas.openxmlformats.org/officeDocument/2006/relationships/image" Target="../media/image72.svg"/><Relationship Id="rId4" Type="http://schemas.openxmlformats.org/officeDocument/2006/relationships/image" Target="../media/image68.svg"/><Relationship Id="rId9" Type="http://schemas.openxmlformats.org/officeDocument/2006/relationships/image" Target="../media/image71.png"/><Relationship Id="rId14" Type="http://schemas.openxmlformats.org/officeDocument/2006/relationships/image" Target="../media/image76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youtu.be/JcowGVd6GqY" TargetMode="External"/><Relationship Id="rId4" Type="http://schemas.openxmlformats.org/officeDocument/2006/relationships/image" Target="../media/image79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sv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89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sv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0" Type="http://schemas.openxmlformats.org/officeDocument/2006/relationships/image" Target="../media/image87.svg"/><Relationship Id="rId4" Type="http://schemas.openxmlformats.org/officeDocument/2006/relationships/image" Target="../media/image81.svg"/><Relationship Id="rId9" Type="http://schemas.openxmlformats.org/officeDocument/2006/relationships/image" Target="../media/image8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75.png"/><Relationship Id="rId3" Type="http://schemas.openxmlformats.org/officeDocument/2006/relationships/image" Target="../media/image90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svg"/><Relationship Id="rId11" Type="http://schemas.openxmlformats.org/officeDocument/2006/relationships/image" Target="../media/image24.png"/><Relationship Id="rId5" Type="http://schemas.openxmlformats.org/officeDocument/2006/relationships/image" Target="../media/image82.png"/><Relationship Id="rId10" Type="http://schemas.openxmlformats.org/officeDocument/2006/relationships/image" Target="../media/image23.svg"/><Relationship Id="rId4" Type="http://schemas.openxmlformats.org/officeDocument/2006/relationships/image" Target="../media/image91.svg"/><Relationship Id="rId9" Type="http://schemas.openxmlformats.org/officeDocument/2006/relationships/image" Target="../media/image22.png"/><Relationship Id="rId14" Type="http://schemas.openxmlformats.org/officeDocument/2006/relationships/image" Target="../media/image76.sv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svg"/><Relationship Id="rId13" Type="http://schemas.openxmlformats.org/officeDocument/2006/relationships/image" Target="../media/image26.png"/><Relationship Id="rId3" Type="http://schemas.openxmlformats.org/officeDocument/2006/relationships/image" Target="../media/image82.png"/><Relationship Id="rId7" Type="http://schemas.openxmlformats.org/officeDocument/2006/relationships/image" Target="../media/image92.png"/><Relationship Id="rId12" Type="http://schemas.openxmlformats.org/officeDocument/2006/relationships/image" Target="../media/image95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svg"/><Relationship Id="rId11" Type="http://schemas.openxmlformats.org/officeDocument/2006/relationships/image" Target="../media/image94.png"/><Relationship Id="rId5" Type="http://schemas.openxmlformats.org/officeDocument/2006/relationships/image" Target="../media/image90.png"/><Relationship Id="rId10" Type="http://schemas.openxmlformats.org/officeDocument/2006/relationships/image" Target="../media/image78.svg"/><Relationship Id="rId4" Type="http://schemas.openxmlformats.org/officeDocument/2006/relationships/image" Target="../media/image83.svg"/><Relationship Id="rId9" Type="http://schemas.openxmlformats.org/officeDocument/2006/relationships/image" Target="../media/image77.png"/><Relationship Id="rId14" Type="http://schemas.openxmlformats.org/officeDocument/2006/relationships/image" Target="../media/image27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8.sv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0.svg"/><Relationship Id="rId7" Type="http://schemas.openxmlformats.org/officeDocument/2006/relationships/image" Target="../media/image104.sv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png"/><Relationship Id="rId11" Type="http://schemas.openxmlformats.org/officeDocument/2006/relationships/image" Target="../media/image108.svg"/><Relationship Id="rId5" Type="http://schemas.openxmlformats.org/officeDocument/2006/relationships/image" Target="../media/image102.svg"/><Relationship Id="rId10" Type="http://schemas.openxmlformats.org/officeDocument/2006/relationships/image" Target="../media/image107.png"/><Relationship Id="rId4" Type="http://schemas.openxmlformats.org/officeDocument/2006/relationships/image" Target="../media/image101.png"/><Relationship Id="rId9" Type="http://schemas.openxmlformats.org/officeDocument/2006/relationships/image" Target="../media/image10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3.png"/><Relationship Id="rId18" Type="http://schemas.openxmlformats.org/officeDocument/2006/relationships/image" Target="../media/image118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12.svg"/><Relationship Id="rId17" Type="http://schemas.openxmlformats.org/officeDocument/2006/relationships/image" Target="../media/image117.png"/><Relationship Id="rId2" Type="http://schemas.openxmlformats.org/officeDocument/2006/relationships/image" Target="../media/image6.png"/><Relationship Id="rId16" Type="http://schemas.openxmlformats.org/officeDocument/2006/relationships/image" Target="../media/image1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11.png"/><Relationship Id="rId5" Type="http://schemas.openxmlformats.org/officeDocument/2006/relationships/image" Target="../media/image3.png"/><Relationship Id="rId15" Type="http://schemas.openxmlformats.org/officeDocument/2006/relationships/image" Target="../media/image115.png"/><Relationship Id="rId10" Type="http://schemas.openxmlformats.org/officeDocument/2006/relationships/image" Target="../media/image110.svg"/><Relationship Id="rId4" Type="http://schemas.openxmlformats.org/officeDocument/2006/relationships/image" Target="../media/image2.png"/><Relationship Id="rId9" Type="http://schemas.openxmlformats.org/officeDocument/2006/relationships/image" Target="../media/image109.png"/><Relationship Id="rId14" Type="http://schemas.openxmlformats.org/officeDocument/2006/relationships/image" Target="../media/image11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17" Type="http://schemas.openxmlformats.org/officeDocument/2006/relationships/image" Target="../media/image27.sv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5" Type="http://schemas.openxmlformats.org/officeDocument/2006/relationships/image" Target="../media/image2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Relationship Id="rId9" Type="http://schemas.openxmlformats.org/officeDocument/2006/relationships/image" Target="../media/image3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511098" y="1368036"/>
            <a:ext cx="5265805" cy="8308962"/>
          </a:xfrm>
          <a:custGeom>
            <a:avLst/>
            <a:gdLst/>
            <a:ahLst/>
            <a:cxnLst/>
            <a:rect l="l" t="t" r="r" b="b"/>
            <a:pathLst>
              <a:path w="5265805" h="8308962">
                <a:moveTo>
                  <a:pt x="0" y="0"/>
                </a:moveTo>
                <a:lnTo>
                  <a:pt x="5265804" y="0"/>
                </a:lnTo>
                <a:lnTo>
                  <a:pt x="5265804" y="8308962"/>
                </a:lnTo>
                <a:lnTo>
                  <a:pt x="0" y="83089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699053" y="772765"/>
            <a:ext cx="4578654" cy="1528126"/>
          </a:xfrm>
          <a:custGeom>
            <a:avLst/>
            <a:gdLst/>
            <a:ahLst/>
            <a:cxnLst/>
            <a:rect l="l" t="t" r="r" b="b"/>
            <a:pathLst>
              <a:path w="4578654" h="1528126">
                <a:moveTo>
                  <a:pt x="0" y="0"/>
                </a:moveTo>
                <a:lnTo>
                  <a:pt x="4578653" y="0"/>
                </a:lnTo>
                <a:lnTo>
                  <a:pt x="4578653" y="1528126"/>
                </a:lnTo>
                <a:lnTo>
                  <a:pt x="0" y="15281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2132922" y="15802"/>
            <a:ext cx="6152609" cy="6439570"/>
          </a:xfrm>
          <a:custGeom>
            <a:avLst/>
            <a:gdLst/>
            <a:ahLst/>
            <a:cxnLst/>
            <a:rect l="l" t="t" r="r" b="b"/>
            <a:pathLst>
              <a:path w="6152609" h="6439570">
                <a:moveTo>
                  <a:pt x="0" y="0"/>
                </a:moveTo>
                <a:lnTo>
                  <a:pt x="6152609" y="0"/>
                </a:lnTo>
                <a:lnTo>
                  <a:pt x="6152609" y="6439570"/>
                </a:lnTo>
                <a:lnTo>
                  <a:pt x="0" y="64395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999"/>
            </a:blip>
            <a:stretch>
              <a:fillRect t="-29029" r="-3521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9706492" y="423437"/>
            <a:ext cx="3367701" cy="1889198"/>
          </a:xfrm>
          <a:custGeom>
            <a:avLst/>
            <a:gdLst/>
            <a:ahLst/>
            <a:cxnLst/>
            <a:rect l="l" t="t" r="r" b="b"/>
            <a:pathLst>
              <a:path w="3367701" h="1889198">
                <a:moveTo>
                  <a:pt x="0" y="0"/>
                </a:moveTo>
                <a:lnTo>
                  <a:pt x="3367700" y="0"/>
                </a:lnTo>
                <a:lnTo>
                  <a:pt x="3367700" y="1889198"/>
                </a:lnTo>
                <a:lnTo>
                  <a:pt x="0" y="188919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5749619" y="7210"/>
            <a:ext cx="3237903" cy="3237903"/>
          </a:xfrm>
          <a:custGeom>
            <a:avLst/>
            <a:gdLst/>
            <a:ahLst/>
            <a:cxnLst/>
            <a:rect l="l" t="t" r="r" b="b"/>
            <a:pathLst>
              <a:path w="3237903" h="3237903">
                <a:moveTo>
                  <a:pt x="0" y="0"/>
                </a:moveTo>
                <a:lnTo>
                  <a:pt x="3237904" y="0"/>
                </a:lnTo>
                <a:lnTo>
                  <a:pt x="3237904" y="3237904"/>
                </a:lnTo>
                <a:lnTo>
                  <a:pt x="0" y="323790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18518" y="2570961"/>
            <a:ext cx="5259188" cy="7700284"/>
          </a:xfrm>
          <a:custGeom>
            <a:avLst/>
            <a:gdLst/>
            <a:ahLst/>
            <a:cxnLst/>
            <a:rect l="l" t="t" r="r" b="b"/>
            <a:pathLst>
              <a:path w="5259188" h="7700284">
                <a:moveTo>
                  <a:pt x="0" y="0"/>
                </a:moveTo>
                <a:lnTo>
                  <a:pt x="5259188" y="0"/>
                </a:lnTo>
                <a:lnTo>
                  <a:pt x="5259188" y="7700283"/>
                </a:lnTo>
                <a:lnTo>
                  <a:pt x="0" y="770028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9999"/>
            </a:blip>
            <a:stretch>
              <a:fillRect l="-14344" b="-790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8"/>
          <p:cNvSpPr txBox="1"/>
          <p:nvPr/>
        </p:nvSpPr>
        <p:spPr>
          <a:xfrm>
            <a:off x="1028700" y="3478379"/>
            <a:ext cx="16230600" cy="4000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00"/>
              </a:lnSpc>
            </a:pPr>
            <a:r>
              <a:rPr lang="en-US" sz="13000">
                <a:solidFill>
                  <a:srgbClr val="FFFFFF"/>
                </a:solidFill>
                <a:latin typeface="Bobby Jones"/>
              </a:rPr>
              <a:t>bystander INTERVENTION</a:t>
            </a:r>
          </a:p>
        </p:txBody>
      </p:sp>
      <p:sp>
        <p:nvSpPr>
          <p:cNvPr id="9" name="Freeform 9"/>
          <p:cNvSpPr/>
          <p:nvPr/>
        </p:nvSpPr>
        <p:spPr>
          <a:xfrm>
            <a:off x="13788567" y="740217"/>
            <a:ext cx="3908044" cy="1254164"/>
          </a:xfrm>
          <a:custGeom>
            <a:avLst/>
            <a:gdLst/>
            <a:ahLst/>
            <a:cxnLst/>
            <a:rect l="l" t="t" r="r" b="b"/>
            <a:pathLst>
              <a:path w="3908044" h="1254164">
                <a:moveTo>
                  <a:pt x="0" y="0"/>
                </a:moveTo>
                <a:lnTo>
                  <a:pt x="3908044" y="0"/>
                </a:lnTo>
                <a:lnTo>
                  <a:pt x="3908044" y="1254164"/>
                </a:lnTo>
                <a:lnTo>
                  <a:pt x="0" y="125416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53181" y="3123328"/>
            <a:ext cx="14434659" cy="4294737"/>
          </a:xfrm>
          <a:custGeom>
            <a:avLst/>
            <a:gdLst/>
            <a:ahLst/>
            <a:cxnLst/>
            <a:rect l="l" t="t" r="r" b="b"/>
            <a:pathLst>
              <a:path w="14434659" h="4294737">
                <a:moveTo>
                  <a:pt x="0" y="0"/>
                </a:moveTo>
                <a:lnTo>
                  <a:pt x="14434659" y="0"/>
                </a:lnTo>
                <a:lnTo>
                  <a:pt x="14434659" y="4294737"/>
                </a:lnTo>
                <a:lnTo>
                  <a:pt x="0" y="4294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853181" y="2458119"/>
            <a:ext cx="14434659" cy="4294737"/>
          </a:xfrm>
          <a:custGeom>
            <a:avLst/>
            <a:gdLst/>
            <a:ahLst/>
            <a:cxnLst/>
            <a:rect l="l" t="t" r="r" b="b"/>
            <a:pathLst>
              <a:path w="14434659" h="4294737">
                <a:moveTo>
                  <a:pt x="0" y="0"/>
                </a:moveTo>
                <a:lnTo>
                  <a:pt x="14434659" y="0"/>
                </a:lnTo>
                <a:lnTo>
                  <a:pt x="14434659" y="4294737"/>
                </a:lnTo>
                <a:lnTo>
                  <a:pt x="0" y="4294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3075539" y="4643809"/>
            <a:ext cx="12136922" cy="1483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343434"/>
                </a:solidFill>
                <a:latin typeface="IreneFlorentina"/>
              </a:rPr>
              <a:t>Following someone as a prank for your tik-tok channel.</a:t>
            </a:r>
          </a:p>
        </p:txBody>
      </p:sp>
      <p:sp>
        <p:nvSpPr>
          <p:cNvPr id="5" name="Freeform 5"/>
          <p:cNvSpPr/>
          <p:nvPr/>
        </p:nvSpPr>
        <p:spPr>
          <a:xfrm flipH="1">
            <a:off x="4273093" y="7773068"/>
            <a:ext cx="9901544" cy="1485232"/>
          </a:xfrm>
          <a:custGeom>
            <a:avLst/>
            <a:gdLst/>
            <a:ahLst/>
            <a:cxnLst/>
            <a:rect l="l" t="t" r="r" b="b"/>
            <a:pathLst>
              <a:path w="9901544" h="1485232">
                <a:moveTo>
                  <a:pt x="9901544" y="0"/>
                </a:moveTo>
                <a:lnTo>
                  <a:pt x="0" y="0"/>
                </a:lnTo>
                <a:lnTo>
                  <a:pt x="0" y="1485232"/>
                </a:lnTo>
                <a:lnTo>
                  <a:pt x="9901544" y="1485232"/>
                </a:lnTo>
                <a:lnTo>
                  <a:pt x="990154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1344458" y="581625"/>
            <a:ext cx="16230600" cy="981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40"/>
              </a:lnSpc>
            </a:pPr>
            <a:r>
              <a:rPr lang="en-US" sz="5600">
                <a:solidFill>
                  <a:srgbClr val="FFFFFF"/>
                </a:solidFill>
                <a:latin typeface="Bobby Jones"/>
              </a:rPr>
              <a:t>Noticing the Event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980453"/>
            <a:ext cx="16230600" cy="1146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39"/>
              </a:lnSpc>
            </a:pPr>
            <a:r>
              <a:rPr lang="en-US" sz="6599">
                <a:solidFill>
                  <a:srgbClr val="343434"/>
                </a:solidFill>
                <a:latin typeface="Bobby Jones"/>
              </a:rPr>
              <a:t>Acceptable or unacceptable?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53181" y="3323353"/>
            <a:ext cx="14434659" cy="4294737"/>
          </a:xfrm>
          <a:custGeom>
            <a:avLst/>
            <a:gdLst/>
            <a:ahLst/>
            <a:cxnLst/>
            <a:rect l="l" t="t" r="r" b="b"/>
            <a:pathLst>
              <a:path w="14434659" h="4294737">
                <a:moveTo>
                  <a:pt x="0" y="0"/>
                </a:moveTo>
                <a:lnTo>
                  <a:pt x="14434659" y="0"/>
                </a:lnTo>
                <a:lnTo>
                  <a:pt x="14434659" y="4294737"/>
                </a:lnTo>
                <a:lnTo>
                  <a:pt x="0" y="4294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853181" y="2477169"/>
            <a:ext cx="14434659" cy="4294737"/>
          </a:xfrm>
          <a:custGeom>
            <a:avLst/>
            <a:gdLst/>
            <a:ahLst/>
            <a:cxnLst/>
            <a:rect l="l" t="t" r="r" b="b"/>
            <a:pathLst>
              <a:path w="14434659" h="4294737">
                <a:moveTo>
                  <a:pt x="0" y="0"/>
                </a:moveTo>
                <a:lnTo>
                  <a:pt x="14434659" y="0"/>
                </a:lnTo>
                <a:lnTo>
                  <a:pt x="14434659" y="4294737"/>
                </a:lnTo>
                <a:lnTo>
                  <a:pt x="0" y="4294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2511104" y="4009439"/>
            <a:ext cx="13265792" cy="2969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343434"/>
                </a:solidFill>
                <a:latin typeface="IreneFlorentina"/>
              </a:rPr>
              <a:t>Stepping in for someone when they seem uncomfortable, reporting something that you can see if unusual or unsafe looking.</a:t>
            </a:r>
          </a:p>
        </p:txBody>
      </p:sp>
      <p:sp>
        <p:nvSpPr>
          <p:cNvPr id="5" name="Freeform 5"/>
          <p:cNvSpPr/>
          <p:nvPr/>
        </p:nvSpPr>
        <p:spPr>
          <a:xfrm flipH="1">
            <a:off x="4273093" y="7773068"/>
            <a:ext cx="9901544" cy="1485232"/>
          </a:xfrm>
          <a:custGeom>
            <a:avLst/>
            <a:gdLst/>
            <a:ahLst/>
            <a:cxnLst/>
            <a:rect l="l" t="t" r="r" b="b"/>
            <a:pathLst>
              <a:path w="9901544" h="1485232">
                <a:moveTo>
                  <a:pt x="9901544" y="0"/>
                </a:moveTo>
                <a:lnTo>
                  <a:pt x="0" y="0"/>
                </a:lnTo>
                <a:lnTo>
                  <a:pt x="0" y="1485232"/>
                </a:lnTo>
                <a:lnTo>
                  <a:pt x="9901544" y="1485232"/>
                </a:lnTo>
                <a:lnTo>
                  <a:pt x="990154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1344458" y="581625"/>
            <a:ext cx="16230600" cy="981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40"/>
              </a:lnSpc>
            </a:pPr>
            <a:r>
              <a:rPr lang="en-US" sz="5600">
                <a:solidFill>
                  <a:srgbClr val="FFFFFF"/>
                </a:solidFill>
                <a:latin typeface="Bobby Jones"/>
              </a:rPr>
              <a:t>Noticing the Event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50308" y="2854529"/>
            <a:ext cx="16230600" cy="1146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39"/>
              </a:lnSpc>
            </a:pPr>
            <a:r>
              <a:rPr lang="en-US" sz="6599">
                <a:solidFill>
                  <a:srgbClr val="343434"/>
                </a:solidFill>
                <a:latin typeface="Bobby Jones"/>
              </a:rPr>
              <a:t>Acceptable or unacceptable?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34131" y="3399553"/>
            <a:ext cx="14434659" cy="4294737"/>
          </a:xfrm>
          <a:custGeom>
            <a:avLst/>
            <a:gdLst/>
            <a:ahLst/>
            <a:cxnLst/>
            <a:rect l="l" t="t" r="r" b="b"/>
            <a:pathLst>
              <a:path w="14434659" h="4294737">
                <a:moveTo>
                  <a:pt x="0" y="0"/>
                </a:moveTo>
                <a:lnTo>
                  <a:pt x="14434659" y="0"/>
                </a:lnTo>
                <a:lnTo>
                  <a:pt x="14434659" y="4294737"/>
                </a:lnTo>
                <a:lnTo>
                  <a:pt x="0" y="4294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853181" y="2458119"/>
            <a:ext cx="14434659" cy="4294737"/>
          </a:xfrm>
          <a:custGeom>
            <a:avLst/>
            <a:gdLst/>
            <a:ahLst/>
            <a:cxnLst/>
            <a:rect l="l" t="t" r="r" b="b"/>
            <a:pathLst>
              <a:path w="14434659" h="4294737">
                <a:moveTo>
                  <a:pt x="0" y="0"/>
                </a:moveTo>
                <a:lnTo>
                  <a:pt x="14434659" y="0"/>
                </a:lnTo>
                <a:lnTo>
                  <a:pt x="14434659" y="4294737"/>
                </a:lnTo>
                <a:lnTo>
                  <a:pt x="0" y="4294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2445564" y="4087359"/>
            <a:ext cx="13249893" cy="2969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343434"/>
                </a:solidFill>
                <a:latin typeface="IreneFlorentina"/>
              </a:rPr>
              <a:t>You are at a party and you notice someone crying in the corner. You don’t want to embarrass them so you don’t go over. </a:t>
            </a:r>
          </a:p>
        </p:txBody>
      </p:sp>
      <p:sp>
        <p:nvSpPr>
          <p:cNvPr id="5" name="Freeform 5"/>
          <p:cNvSpPr/>
          <p:nvPr/>
        </p:nvSpPr>
        <p:spPr>
          <a:xfrm flipH="1">
            <a:off x="4273093" y="7773068"/>
            <a:ext cx="9901544" cy="1485232"/>
          </a:xfrm>
          <a:custGeom>
            <a:avLst/>
            <a:gdLst/>
            <a:ahLst/>
            <a:cxnLst/>
            <a:rect l="l" t="t" r="r" b="b"/>
            <a:pathLst>
              <a:path w="9901544" h="1485232">
                <a:moveTo>
                  <a:pt x="9901544" y="0"/>
                </a:moveTo>
                <a:lnTo>
                  <a:pt x="0" y="0"/>
                </a:lnTo>
                <a:lnTo>
                  <a:pt x="0" y="1485232"/>
                </a:lnTo>
                <a:lnTo>
                  <a:pt x="9901544" y="1485232"/>
                </a:lnTo>
                <a:lnTo>
                  <a:pt x="990154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1344458" y="581625"/>
            <a:ext cx="16230600" cy="981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40"/>
              </a:lnSpc>
            </a:pPr>
            <a:r>
              <a:rPr lang="en-US" sz="5600">
                <a:solidFill>
                  <a:srgbClr val="FFFFFF"/>
                </a:solidFill>
                <a:latin typeface="Bobby Jones"/>
              </a:rPr>
              <a:t>Noticing the Event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50308" y="2854529"/>
            <a:ext cx="16230600" cy="1146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39"/>
              </a:lnSpc>
            </a:pPr>
            <a:r>
              <a:rPr lang="en-US" sz="6599">
                <a:solidFill>
                  <a:srgbClr val="343434"/>
                </a:solidFill>
                <a:latin typeface="Bobby Jones"/>
              </a:rPr>
              <a:t>Acceptable or unacceptable?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53181" y="3464578"/>
            <a:ext cx="14434659" cy="4294737"/>
          </a:xfrm>
          <a:custGeom>
            <a:avLst/>
            <a:gdLst/>
            <a:ahLst/>
            <a:cxnLst/>
            <a:rect l="l" t="t" r="r" b="b"/>
            <a:pathLst>
              <a:path w="14434659" h="4294737">
                <a:moveTo>
                  <a:pt x="0" y="0"/>
                </a:moveTo>
                <a:lnTo>
                  <a:pt x="14434659" y="0"/>
                </a:lnTo>
                <a:lnTo>
                  <a:pt x="14434659" y="4294738"/>
                </a:lnTo>
                <a:lnTo>
                  <a:pt x="0" y="42947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853181" y="2283223"/>
            <a:ext cx="14434659" cy="4294737"/>
          </a:xfrm>
          <a:custGeom>
            <a:avLst/>
            <a:gdLst/>
            <a:ahLst/>
            <a:cxnLst/>
            <a:rect l="l" t="t" r="r" b="b"/>
            <a:pathLst>
              <a:path w="14434659" h="4294737">
                <a:moveTo>
                  <a:pt x="0" y="0"/>
                </a:moveTo>
                <a:lnTo>
                  <a:pt x="14434659" y="0"/>
                </a:lnTo>
                <a:lnTo>
                  <a:pt x="14434659" y="4294738"/>
                </a:lnTo>
                <a:lnTo>
                  <a:pt x="0" y="42947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2772206" y="3630014"/>
            <a:ext cx="12903319" cy="3629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>
                <a:solidFill>
                  <a:srgbClr val="343434"/>
                </a:solidFill>
                <a:latin typeface="IreneFlorentina"/>
              </a:rPr>
              <a:t>Approach a friend if you thought they were in an abusive relationship to let them know you want to help. This friend doesn’t like to talk about their personal life.  </a:t>
            </a:r>
          </a:p>
        </p:txBody>
      </p:sp>
      <p:sp>
        <p:nvSpPr>
          <p:cNvPr id="5" name="Freeform 5"/>
          <p:cNvSpPr/>
          <p:nvPr/>
        </p:nvSpPr>
        <p:spPr>
          <a:xfrm flipH="1">
            <a:off x="4273093" y="7940291"/>
            <a:ext cx="9901544" cy="1485232"/>
          </a:xfrm>
          <a:custGeom>
            <a:avLst/>
            <a:gdLst/>
            <a:ahLst/>
            <a:cxnLst/>
            <a:rect l="l" t="t" r="r" b="b"/>
            <a:pathLst>
              <a:path w="9901544" h="1485232">
                <a:moveTo>
                  <a:pt x="9901544" y="0"/>
                </a:moveTo>
                <a:lnTo>
                  <a:pt x="0" y="0"/>
                </a:lnTo>
                <a:lnTo>
                  <a:pt x="0" y="1485231"/>
                </a:lnTo>
                <a:lnTo>
                  <a:pt x="9901544" y="1485231"/>
                </a:lnTo>
                <a:lnTo>
                  <a:pt x="990154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1344458" y="581625"/>
            <a:ext cx="16230600" cy="981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40"/>
              </a:lnSpc>
            </a:pPr>
            <a:r>
              <a:rPr lang="en-US" sz="5600">
                <a:solidFill>
                  <a:srgbClr val="FFFFFF"/>
                </a:solidFill>
                <a:latin typeface="Bobby Jones"/>
              </a:rPr>
              <a:t>Noticing the Event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08565" y="2478911"/>
            <a:ext cx="16230600" cy="1146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39"/>
              </a:lnSpc>
            </a:pPr>
            <a:r>
              <a:rPr lang="en-US" sz="6599">
                <a:solidFill>
                  <a:srgbClr val="343434"/>
                </a:solidFill>
                <a:latin typeface="Bobby Jones"/>
              </a:rPr>
              <a:t>Acceptable or unacceptable?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73316" y="3341536"/>
            <a:ext cx="14434659" cy="4294737"/>
          </a:xfrm>
          <a:custGeom>
            <a:avLst/>
            <a:gdLst/>
            <a:ahLst/>
            <a:cxnLst/>
            <a:rect l="l" t="t" r="r" b="b"/>
            <a:pathLst>
              <a:path w="14434659" h="4294737">
                <a:moveTo>
                  <a:pt x="0" y="0"/>
                </a:moveTo>
                <a:lnTo>
                  <a:pt x="14434659" y="0"/>
                </a:lnTo>
                <a:lnTo>
                  <a:pt x="14434659" y="4294737"/>
                </a:lnTo>
                <a:lnTo>
                  <a:pt x="0" y="4294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773316" y="2108328"/>
            <a:ext cx="14434659" cy="4294737"/>
          </a:xfrm>
          <a:custGeom>
            <a:avLst/>
            <a:gdLst/>
            <a:ahLst/>
            <a:cxnLst/>
            <a:rect l="l" t="t" r="r" b="b"/>
            <a:pathLst>
              <a:path w="14434659" h="4294737">
                <a:moveTo>
                  <a:pt x="0" y="0"/>
                </a:moveTo>
                <a:lnTo>
                  <a:pt x="14434659" y="0"/>
                </a:lnTo>
                <a:lnTo>
                  <a:pt x="14434659" y="4294737"/>
                </a:lnTo>
                <a:lnTo>
                  <a:pt x="0" y="4294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2403840" y="3578824"/>
            <a:ext cx="13173612" cy="3629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>
                <a:solidFill>
                  <a:srgbClr val="343434"/>
                </a:solidFill>
                <a:latin typeface="IreneFlorentina"/>
              </a:rPr>
              <a:t>You are at a small party with your friends and you notice your best friend bringing a girl upstairs. You know she has had too much to drink because she keeps falling. </a:t>
            </a:r>
          </a:p>
        </p:txBody>
      </p:sp>
      <p:sp>
        <p:nvSpPr>
          <p:cNvPr id="5" name="Freeform 5"/>
          <p:cNvSpPr/>
          <p:nvPr/>
        </p:nvSpPr>
        <p:spPr>
          <a:xfrm flipH="1">
            <a:off x="4273093" y="7773068"/>
            <a:ext cx="9901544" cy="1485232"/>
          </a:xfrm>
          <a:custGeom>
            <a:avLst/>
            <a:gdLst/>
            <a:ahLst/>
            <a:cxnLst/>
            <a:rect l="l" t="t" r="r" b="b"/>
            <a:pathLst>
              <a:path w="9901544" h="1485232">
                <a:moveTo>
                  <a:pt x="9901544" y="0"/>
                </a:moveTo>
                <a:lnTo>
                  <a:pt x="0" y="0"/>
                </a:lnTo>
                <a:lnTo>
                  <a:pt x="0" y="1485232"/>
                </a:lnTo>
                <a:lnTo>
                  <a:pt x="9901544" y="1485232"/>
                </a:lnTo>
                <a:lnTo>
                  <a:pt x="990154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1344458" y="581625"/>
            <a:ext cx="16230600" cy="981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40"/>
              </a:lnSpc>
            </a:pPr>
            <a:r>
              <a:rPr lang="en-US" sz="5600">
                <a:solidFill>
                  <a:srgbClr val="FFFFFF"/>
                </a:solidFill>
                <a:latin typeface="Bobby Jones"/>
              </a:rPr>
              <a:t>Noticing the Event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448114"/>
            <a:ext cx="16230600" cy="1146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39"/>
              </a:lnSpc>
            </a:pPr>
            <a:r>
              <a:rPr lang="en-US" sz="6599">
                <a:solidFill>
                  <a:srgbClr val="343434"/>
                </a:solidFill>
                <a:latin typeface="Bobby Jones"/>
              </a:rPr>
              <a:t>Acceptable or unacceptable?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53181" y="3123328"/>
            <a:ext cx="14434659" cy="4294737"/>
          </a:xfrm>
          <a:custGeom>
            <a:avLst/>
            <a:gdLst/>
            <a:ahLst/>
            <a:cxnLst/>
            <a:rect l="l" t="t" r="r" b="b"/>
            <a:pathLst>
              <a:path w="14434659" h="4294737">
                <a:moveTo>
                  <a:pt x="0" y="0"/>
                </a:moveTo>
                <a:lnTo>
                  <a:pt x="14434659" y="0"/>
                </a:lnTo>
                <a:lnTo>
                  <a:pt x="14434659" y="4294737"/>
                </a:lnTo>
                <a:lnTo>
                  <a:pt x="0" y="4294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853181" y="2458119"/>
            <a:ext cx="14434659" cy="4294737"/>
          </a:xfrm>
          <a:custGeom>
            <a:avLst/>
            <a:gdLst/>
            <a:ahLst/>
            <a:cxnLst/>
            <a:rect l="l" t="t" r="r" b="b"/>
            <a:pathLst>
              <a:path w="14434659" h="4294737">
                <a:moveTo>
                  <a:pt x="0" y="0"/>
                </a:moveTo>
                <a:lnTo>
                  <a:pt x="14434659" y="0"/>
                </a:lnTo>
                <a:lnTo>
                  <a:pt x="14434659" y="4294737"/>
                </a:lnTo>
                <a:lnTo>
                  <a:pt x="0" y="4294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2547303" y="4476312"/>
            <a:ext cx="13046415" cy="1483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343434"/>
                </a:solidFill>
                <a:latin typeface="IreneFlorentina"/>
              </a:rPr>
              <a:t>Express discomfort/concern if someone makes a joke about a girl’s body. </a:t>
            </a:r>
          </a:p>
        </p:txBody>
      </p:sp>
      <p:sp>
        <p:nvSpPr>
          <p:cNvPr id="5" name="Freeform 5"/>
          <p:cNvSpPr/>
          <p:nvPr/>
        </p:nvSpPr>
        <p:spPr>
          <a:xfrm flipH="1">
            <a:off x="4273093" y="7773068"/>
            <a:ext cx="9901544" cy="1485232"/>
          </a:xfrm>
          <a:custGeom>
            <a:avLst/>
            <a:gdLst/>
            <a:ahLst/>
            <a:cxnLst/>
            <a:rect l="l" t="t" r="r" b="b"/>
            <a:pathLst>
              <a:path w="9901544" h="1485232">
                <a:moveTo>
                  <a:pt x="9901544" y="0"/>
                </a:moveTo>
                <a:lnTo>
                  <a:pt x="0" y="0"/>
                </a:lnTo>
                <a:lnTo>
                  <a:pt x="0" y="1485232"/>
                </a:lnTo>
                <a:lnTo>
                  <a:pt x="9901544" y="1485232"/>
                </a:lnTo>
                <a:lnTo>
                  <a:pt x="990154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1344458" y="581625"/>
            <a:ext cx="16230600" cy="981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40"/>
              </a:lnSpc>
            </a:pPr>
            <a:r>
              <a:rPr lang="en-US" sz="5600">
                <a:solidFill>
                  <a:srgbClr val="FFFFFF"/>
                </a:solidFill>
                <a:latin typeface="Bobby Jones"/>
              </a:rPr>
              <a:t>Noticing the Event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08565" y="2980453"/>
            <a:ext cx="16230600" cy="1146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39"/>
              </a:lnSpc>
            </a:pPr>
            <a:r>
              <a:rPr lang="en-US" sz="6599">
                <a:solidFill>
                  <a:srgbClr val="343434"/>
                </a:solidFill>
                <a:latin typeface="Bobby Jones"/>
              </a:rPr>
              <a:t>Acceptable or unacceptable?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51064">
            <a:off x="6047373" y="6511813"/>
            <a:ext cx="9497816" cy="1709442"/>
            <a:chOff x="0" y="0"/>
            <a:chExt cx="1175433" cy="2115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75433" cy="211557"/>
            </a:xfrm>
            <a:custGeom>
              <a:avLst/>
              <a:gdLst/>
              <a:ahLst/>
              <a:cxnLst/>
              <a:rect l="l" t="t" r="r" b="b"/>
              <a:pathLst>
                <a:path w="1175433" h="211557">
                  <a:moveTo>
                    <a:pt x="17118" y="0"/>
                  </a:moveTo>
                  <a:lnTo>
                    <a:pt x="1158315" y="0"/>
                  </a:lnTo>
                  <a:cubicBezTo>
                    <a:pt x="1162855" y="0"/>
                    <a:pt x="1167209" y="1803"/>
                    <a:pt x="1170419" y="5014"/>
                  </a:cubicBezTo>
                  <a:cubicBezTo>
                    <a:pt x="1173629" y="8224"/>
                    <a:pt x="1175433" y="12578"/>
                    <a:pt x="1175433" y="17118"/>
                  </a:cubicBezTo>
                  <a:lnTo>
                    <a:pt x="1175433" y="194440"/>
                  </a:lnTo>
                  <a:cubicBezTo>
                    <a:pt x="1175433" y="198980"/>
                    <a:pt x="1173629" y="203334"/>
                    <a:pt x="1170419" y="206544"/>
                  </a:cubicBezTo>
                  <a:cubicBezTo>
                    <a:pt x="1167209" y="209754"/>
                    <a:pt x="1162855" y="211557"/>
                    <a:pt x="1158315" y="211557"/>
                  </a:cubicBezTo>
                  <a:lnTo>
                    <a:pt x="17118" y="211557"/>
                  </a:lnTo>
                  <a:cubicBezTo>
                    <a:pt x="12578" y="211557"/>
                    <a:pt x="8224" y="209754"/>
                    <a:pt x="5014" y="206544"/>
                  </a:cubicBezTo>
                  <a:cubicBezTo>
                    <a:pt x="1803" y="203334"/>
                    <a:pt x="0" y="198980"/>
                    <a:pt x="0" y="194440"/>
                  </a:cubicBezTo>
                  <a:lnTo>
                    <a:pt x="0" y="17118"/>
                  </a:lnTo>
                  <a:cubicBezTo>
                    <a:pt x="0" y="12578"/>
                    <a:pt x="1803" y="8224"/>
                    <a:pt x="5014" y="5014"/>
                  </a:cubicBezTo>
                  <a:cubicBezTo>
                    <a:pt x="8224" y="1803"/>
                    <a:pt x="12578" y="0"/>
                    <a:pt x="17118" y="0"/>
                  </a:cubicBezTo>
                  <a:close/>
                </a:path>
              </a:pathLst>
            </a:custGeom>
            <a:solidFill>
              <a:srgbClr val="D8DE2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175433" cy="2496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 rot="-151064">
            <a:off x="5825386" y="1929827"/>
            <a:ext cx="13074486" cy="4357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409"/>
              </a:lnSpc>
            </a:pPr>
            <a:r>
              <a:rPr lang="en-US" sz="17456">
                <a:solidFill>
                  <a:srgbClr val="D8DE26"/>
                </a:solidFill>
                <a:latin typeface="Bobby Jones"/>
              </a:rPr>
              <a:t>Passive</a:t>
            </a:r>
            <a:r>
              <a:rPr lang="en-US" sz="17456">
                <a:solidFill>
                  <a:srgbClr val="FFFFFF"/>
                </a:solidFill>
                <a:latin typeface="Bobby Jones"/>
              </a:rPr>
              <a:t> 0r</a:t>
            </a:r>
          </a:p>
          <a:p>
            <a:pPr>
              <a:lnSpc>
                <a:spcPts val="16409"/>
              </a:lnSpc>
            </a:pPr>
            <a:r>
              <a:rPr lang="en-US" sz="17456">
                <a:solidFill>
                  <a:srgbClr val="2D7D9E"/>
                </a:solidFill>
                <a:latin typeface="Bobby Jones"/>
              </a:rPr>
              <a:t>Active</a:t>
            </a:r>
            <a:r>
              <a:rPr lang="en-US" sz="17456">
                <a:solidFill>
                  <a:srgbClr val="FFFFFF"/>
                </a:solidFill>
                <a:latin typeface="Bobby Jones"/>
              </a:rPr>
              <a:t> Game</a:t>
            </a:r>
          </a:p>
        </p:txBody>
      </p:sp>
      <p:sp>
        <p:nvSpPr>
          <p:cNvPr id="6" name="TextBox 6"/>
          <p:cNvSpPr txBox="1"/>
          <p:nvPr/>
        </p:nvSpPr>
        <p:spPr>
          <a:xfrm rot="-151064">
            <a:off x="6186674" y="6604497"/>
            <a:ext cx="9208911" cy="1228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79"/>
              </a:lnSpc>
            </a:pPr>
            <a:r>
              <a:rPr lang="en-US" sz="6221">
                <a:solidFill>
                  <a:srgbClr val="343434"/>
                </a:solidFill>
                <a:latin typeface="IreneFlorentina"/>
              </a:rPr>
              <a:t>Bystander Edition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370541" y="4094905"/>
            <a:ext cx="3825431" cy="3825431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6008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-1614154" y="3703053"/>
            <a:ext cx="7240306" cy="8600795"/>
          </a:xfrm>
          <a:custGeom>
            <a:avLst/>
            <a:gdLst/>
            <a:ahLst/>
            <a:cxnLst/>
            <a:rect l="l" t="t" r="r" b="b"/>
            <a:pathLst>
              <a:path w="7240306" h="8600795">
                <a:moveTo>
                  <a:pt x="0" y="0"/>
                </a:moveTo>
                <a:lnTo>
                  <a:pt x="7240305" y="0"/>
                </a:lnTo>
                <a:lnTo>
                  <a:pt x="7240305" y="8600795"/>
                </a:lnTo>
                <a:lnTo>
                  <a:pt x="0" y="86007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 rot="1313666">
            <a:off x="2547873" y="4687586"/>
            <a:ext cx="1712745" cy="2640070"/>
          </a:xfrm>
          <a:custGeom>
            <a:avLst/>
            <a:gdLst/>
            <a:ahLst/>
            <a:cxnLst/>
            <a:rect l="l" t="t" r="r" b="b"/>
            <a:pathLst>
              <a:path w="1712745" h="2640070">
                <a:moveTo>
                  <a:pt x="0" y="0"/>
                </a:moveTo>
                <a:lnTo>
                  <a:pt x="1712746" y="0"/>
                </a:lnTo>
                <a:lnTo>
                  <a:pt x="1712746" y="2640070"/>
                </a:lnTo>
                <a:lnTo>
                  <a:pt x="0" y="26400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299655" y="2891627"/>
            <a:ext cx="11139783" cy="6256060"/>
            <a:chOff x="0" y="0"/>
            <a:chExt cx="2666817" cy="14976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66817" cy="1497674"/>
            </a:xfrm>
            <a:custGeom>
              <a:avLst/>
              <a:gdLst/>
              <a:ahLst/>
              <a:cxnLst/>
              <a:rect l="l" t="t" r="r" b="b"/>
              <a:pathLst>
                <a:path w="2666817" h="1497674">
                  <a:moveTo>
                    <a:pt x="35444" y="0"/>
                  </a:moveTo>
                  <a:lnTo>
                    <a:pt x="2631373" y="0"/>
                  </a:lnTo>
                  <a:cubicBezTo>
                    <a:pt x="2640773" y="0"/>
                    <a:pt x="2649788" y="3734"/>
                    <a:pt x="2656435" y="10381"/>
                  </a:cubicBezTo>
                  <a:cubicBezTo>
                    <a:pt x="2663082" y="17028"/>
                    <a:pt x="2666817" y="26044"/>
                    <a:pt x="2666817" y="35444"/>
                  </a:cubicBezTo>
                  <a:lnTo>
                    <a:pt x="2666817" y="1462230"/>
                  </a:lnTo>
                  <a:cubicBezTo>
                    <a:pt x="2666817" y="1471631"/>
                    <a:pt x="2663082" y="1480646"/>
                    <a:pt x="2656435" y="1487293"/>
                  </a:cubicBezTo>
                  <a:cubicBezTo>
                    <a:pt x="2649788" y="1493940"/>
                    <a:pt x="2640773" y="1497674"/>
                    <a:pt x="2631373" y="1497674"/>
                  </a:cubicBezTo>
                  <a:lnTo>
                    <a:pt x="35444" y="1497674"/>
                  </a:lnTo>
                  <a:cubicBezTo>
                    <a:pt x="26044" y="1497674"/>
                    <a:pt x="17028" y="1493940"/>
                    <a:pt x="10381" y="1487293"/>
                  </a:cubicBezTo>
                  <a:cubicBezTo>
                    <a:pt x="3734" y="1480646"/>
                    <a:pt x="0" y="1471631"/>
                    <a:pt x="0" y="1462230"/>
                  </a:cubicBezTo>
                  <a:lnTo>
                    <a:pt x="0" y="35444"/>
                  </a:lnTo>
                  <a:cubicBezTo>
                    <a:pt x="0" y="26044"/>
                    <a:pt x="3734" y="17028"/>
                    <a:pt x="10381" y="10381"/>
                  </a:cubicBezTo>
                  <a:cubicBezTo>
                    <a:pt x="17028" y="3734"/>
                    <a:pt x="26044" y="0"/>
                    <a:pt x="35444" y="0"/>
                  </a:cubicBezTo>
                  <a:close/>
                </a:path>
              </a:pathLst>
            </a:custGeom>
            <a:solidFill>
              <a:srgbClr val="2D7D9E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666817" cy="15357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773105" y="3454384"/>
            <a:ext cx="9869921" cy="5121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4572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Quicksand Medium"/>
              </a:rPr>
              <a:t>Answer the questions within 20 seconds.</a:t>
            </a:r>
          </a:p>
          <a:p>
            <a:pPr>
              <a:lnSpc>
                <a:spcPts val="4572"/>
              </a:lnSpc>
            </a:pPr>
            <a:endParaRPr lang="en-US" sz="3600">
              <a:solidFill>
                <a:srgbClr val="FFFFFF"/>
              </a:solidFill>
              <a:latin typeface="Quicksand Medium"/>
            </a:endParaRPr>
          </a:p>
          <a:p>
            <a:pPr marL="777240" lvl="1" indent="-388620">
              <a:lnSpc>
                <a:spcPts val="4572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Quicksand Medium"/>
              </a:rPr>
              <a:t>If the answer is correct the player will get 1 point.</a:t>
            </a:r>
          </a:p>
          <a:p>
            <a:pPr>
              <a:lnSpc>
                <a:spcPts val="4572"/>
              </a:lnSpc>
            </a:pPr>
            <a:endParaRPr lang="en-US" sz="3600">
              <a:solidFill>
                <a:srgbClr val="FFFFFF"/>
              </a:solidFill>
              <a:latin typeface="Quicksand Medium"/>
            </a:endParaRPr>
          </a:p>
          <a:p>
            <a:pPr marL="777240" lvl="1" indent="-388620">
              <a:lnSpc>
                <a:spcPts val="4572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Quicksand Medium"/>
              </a:rPr>
              <a:t>if the answer is wrong the player will lose 1 point.</a:t>
            </a:r>
          </a:p>
          <a:p>
            <a:pPr>
              <a:lnSpc>
                <a:spcPts val="4572"/>
              </a:lnSpc>
            </a:pPr>
            <a:endParaRPr lang="en-US" sz="3600">
              <a:solidFill>
                <a:srgbClr val="FFFFFF"/>
              </a:solidFill>
              <a:latin typeface="Quicksand Medium"/>
            </a:endParaRPr>
          </a:p>
          <a:p>
            <a:pPr marL="777240" lvl="1" indent="-388620">
              <a:lnSpc>
                <a:spcPts val="4572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Quicksand Medium"/>
              </a:rPr>
              <a:t>Have fun!</a:t>
            </a:r>
          </a:p>
        </p:txBody>
      </p:sp>
      <p:sp>
        <p:nvSpPr>
          <p:cNvPr id="6" name="TextBox 6"/>
          <p:cNvSpPr txBox="1"/>
          <p:nvPr/>
        </p:nvSpPr>
        <p:spPr>
          <a:xfrm rot="-342239">
            <a:off x="3679002" y="913291"/>
            <a:ext cx="11930534" cy="2591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724"/>
              </a:lnSpc>
            </a:pPr>
            <a:r>
              <a:rPr lang="en-US" sz="19919">
                <a:solidFill>
                  <a:srgbClr val="D8DE26"/>
                </a:solidFill>
                <a:latin typeface="Bobby Jones"/>
              </a:rPr>
              <a:t>The Rules</a:t>
            </a:r>
          </a:p>
        </p:txBody>
      </p:sp>
      <p:sp>
        <p:nvSpPr>
          <p:cNvPr id="7" name="Freeform 7"/>
          <p:cNvSpPr/>
          <p:nvPr/>
        </p:nvSpPr>
        <p:spPr>
          <a:xfrm>
            <a:off x="-1614154" y="3703053"/>
            <a:ext cx="7240306" cy="8600795"/>
          </a:xfrm>
          <a:custGeom>
            <a:avLst/>
            <a:gdLst/>
            <a:ahLst/>
            <a:cxnLst/>
            <a:rect l="l" t="t" r="r" b="b"/>
            <a:pathLst>
              <a:path w="7240306" h="8600795">
                <a:moveTo>
                  <a:pt x="0" y="0"/>
                </a:moveTo>
                <a:lnTo>
                  <a:pt x="7240305" y="0"/>
                </a:lnTo>
                <a:lnTo>
                  <a:pt x="7240305" y="8600795"/>
                </a:lnTo>
                <a:lnTo>
                  <a:pt x="0" y="86007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 rot="1313666">
            <a:off x="2547873" y="4687586"/>
            <a:ext cx="1712745" cy="2640070"/>
          </a:xfrm>
          <a:custGeom>
            <a:avLst/>
            <a:gdLst/>
            <a:ahLst/>
            <a:cxnLst/>
            <a:rect l="l" t="t" r="r" b="b"/>
            <a:pathLst>
              <a:path w="1712745" h="2640070">
                <a:moveTo>
                  <a:pt x="0" y="0"/>
                </a:moveTo>
                <a:lnTo>
                  <a:pt x="1712746" y="0"/>
                </a:lnTo>
                <a:lnTo>
                  <a:pt x="1712746" y="2640070"/>
                </a:lnTo>
                <a:lnTo>
                  <a:pt x="0" y="26400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97871" y="2979366"/>
            <a:ext cx="11892259" cy="4654826"/>
            <a:chOff x="0" y="0"/>
            <a:chExt cx="2846956" cy="111434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46956" cy="1114346"/>
            </a:xfrm>
            <a:custGeom>
              <a:avLst/>
              <a:gdLst/>
              <a:ahLst/>
              <a:cxnLst/>
              <a:rect l="l" t="t" r="r" b="b"/>
              <a:pathLst>
                <a:path w="2846956" h="1114346">
                  <a:moveTo>
                    <a:pt x="33201" y="0"/>
                  </a:moveTo>
                  <a:lnTo>
                    <a:pt x="2813755" y="0"/>
                  </a:lnTo>
                  <a:cubicBezTo>
                    <a:pt x="2822560" y="0"/>
                    <a:pt x="2831005" y="3498"/>
                    <a:pt x="2837232" y="9724"/>
                  </a:cubicBezTo>
                  <a:cubicBezTo>
                    <a:pt x="2843458" y="15951"/>
                    <a:pt x="2846956" y="24396"/>
                    <a:pt x="2846956" y="33201"/>
                  </a:cubicBezTo>
                  <a:lnTo>
                    <a:pt x="2846956" y="1081144"/>
                  </a:lnTo>
                  <a:cubicBezTo>
                    <a:pt x="2846956" y="1099481"/>
                    <a:pt x="2832091" y="1114346"/>
                    <a:pt x="2813755" y="1114346"/>
                  </a:cubicBezTo>
                  <a:lnTo>
                    <a:pt x="33201" y="1114346"/>
                  </a:lnTo>
                  <a:cubicBezTo>
                    <a:pt x="14865" y="1114346"/>
                    <a:pt x="0" y="1099481"/>
                    <a:pt x="0" y="1081144"/>
                  </a:cubicBezTo>
                  <a:lnTo>
                    <a:pt x="0" y="33201"/>
                  </a:lnTo>
                  <a:cubicBezTo>
                    <a:pt x="0" y="14865"/>
                    <a:pt x="14865" y="0"/>
                    <a:pt x="33201" y="0"/>
                  </a:cubicBezTo>
                  <a:close/>
                </a:path>
              </a:pathLst>
            </a:custGeom>
            <a:solidFill>
              <a:srgbClr val="2D7D9E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846956" cy="11524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491642" y="8491318"/>
            <a:ext cx="6720171" cy="993663"/>
            <a:chOff x="0" y="0"/>
            <a:chExt cx="3098261" cy="45811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098261" cy="458118"/>
            </a:xfrm>
            <a:custGeom>
              <a:avLst/>
              <a:gdLst/>
              <a:ahLst/>
              <a:cxnLst/>
              <a:rect l="l" t="t" r="r" b="b"/>
              <a:pathLst>
                <a:path w="3098261" h="458118">
                  <a:moveTo>
                    <a:pt x="26497" y="0"/>
                  </a:moveTo>
                  <a:lnTo>
                    <a:pt x="3071764" y="0"/>
                  </a:lnTo>
                  <a:cubicBezTo>
                    <a:pt x="3078792" y="0"/>
                    <a:pt x="3085531" y="2792"/>
                    <a:pt x="3090501" y="7761"/>
                  </a:cubicBezTo>
                  <a:cubicBezTo>
                    <a:pt x="3095470" y="12730"/>
                    <a:pt x="3098261" y="19470"/>
                    <a:pt x="3098261" y="26497"/>
                  </a:cubicBezTo>
                  <a:lnTo>
                    <a:pt x="3098261" y="431621"/>
                  </a:lnTo>
                  <a:cubicBezTo>
                    <a:pt x="3098261" y="438648"/>
                    <a:pt x="3095470" y="445388"/>
                    <a:pt x="3090501" y="450357"/>
                  </a:cubicBezTo>
                  <a:cubicBezTo>
                    <a:pt x="3085531" y="455326"/>
                    <a:pt x="3078792" y="458118"/>
                    <a:pt x="3071764" y="458118"/>
                  </a:cubicBezTo>
                  <a:lnTo>
                    <a:pt x="26497" y="458118"/>
                  </a:lnTo>
                  <a:cubicBezTo>
                    <a:pt x="19470" y="458118"/>
                    <a:pt x="12730" y="455326"/>
                    <a:pt x="7761" y="450357"/>
                  </a:cubicBezTo>
                  <a:cubicBezTo>
                    <a:pt x="2792" y="445388"/>
                    <a:pt x="0" y="438648"/>
                    <a:pt x="0" y="431621"/>
                  </a:cubicBezTo>
                  <a:lnTo>
                    <a:pt x="0" y="26497"/>
                  </a:lnTo>
                  <a:cubicBezTo>
                    <a:pt x="0" y="19470"/>
                    <a:pt x="2792" y="12730"/>
                    <a:pt x="7761" y="7761"/>
                  </a:cubicBezTo>
                  <a:cubicBezTo>
                    <a:pt x="12730" y="2792"/>
                    <a:pt x="19470" y="0"/>
                    <a:pt x="26497" y="0"/>
                  </a:cubicBezTo>
                  <a:close/>
                </a:path>
              </a:pathLst>
            </a:custGeom>
            <a:solidFill>
              <a:srgbClr val="D8DE2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3098261" cy="534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74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1313666">
            <a:off x="675409" y="6609475"/>
            <a:ext cx="1712745" cy="2640070"/>
          </a:xfrm>
          <a:custGeom>
            <a:avLst/>
            <a:gdLst/>
            <a:ahLst/>
            <a:cxnLst/>
            <a:rect l="l" t="t" r="r" b="b"/>
            <a:pathLst>
              <a:path w="1712745" h="2640070">
                <a:moveTo>
                  <a:pt x="0" y="0"/>
                </a:moveTo>
                <a:lnTo>
                  <a:pt x="1712746" y="0"/>
                </a:lnTo>
                <a:lnTo>
                  <a:pt x="1712746" y="2640070"/>
                </a:lnTo>
                <a:lnTo>
                  <a:pt x="0" y="26400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 rot="-780918">
            <a:off x="2176405" y="8264431"/>
            <a:ext cx="1023871" cy="1578221"/>
          </a:xfrm>
          <a:custGeom>
            <a:avLst/>
            <a:gdLst/>
            <a:ahLst/>
            <a:cxnLst/>
            <a:rect l="l" t="t" r="r" b="b"/>
            <a:pathLst>
              <a:path w="1023871" h="1578221">
                <a:moveTo>
                  <a:pt x="0" y="0"/>
                </a:moveTo>
                <a:lnTo>
                  <a:pt x="1023871" y="0"/>
                </a:lnTo>
                <a:lnTo>
                  <a:pt x="1023871" y="1578221"/>
                </a:lnTo>
                <a:lnTo>
                  <a:pt x="0" y="15782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 rot="-780918">
            <a:off x="15699877" y="644953"/>
            <a:ext cx="1023871" cy="1578221"/>
          </a:xfrm>
          <a:custGeom>
            <a:avLst/>
            <a:gdLst/>
            <a:ahLst/>
            <a:cxnLst/>
            <a:rect l="l" t="t" r="r" b="b"/>
            <a:pathLst>
              <a:path w="1023871" h="1578221">
                <a:moveTo>
                  <a:pt x="0" y="0"/>
                </a:moveTo>
                <a:lnTo>
                  <a:pt x="1023871" y="0"/>
                </a:lnTo>
                <a:lnTo>
                  <a:pt x="1023871" y="1578221"/>
                </a:lnTo>
                <a:lnTo>
                  <a:pt x="0" y="15782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 rot="1313666">
            <a:off x="16787272" y="224129"/>
            <a:ext cx="1712745" cy="2640070"/>
          </a:xfrm>
          <a:custGeom>
            <a:avLst/>
            <a:gdLst/>
            <a:ahLst/>
            <a:cxnLst/>
            <a:rect l="l" t="t" r="r" b="b"/>
            <a:pathLst>
              <a:path w="1712745" h="2640070">
                <a:moveTo>
                  <a:pt x="0" y="0"/>
                </a:moveTo>
                <a:lnTo>
                  <a:pt x="1712745" y="0"/>
                </a:lnTo>
                <a:lnTo>
                  <a:pt x="1712745" y="2640070"/>
                </a:lnTo>
                <a:lnTo>
                  <a:pt x="0" y="26400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2"/>
          <p:cNvSpPr txBox="1"/>
          <p:nvPr/>
        </p:nvSpPr>
        <p:spPr>
          <a:xfrm>
            <a:off x="3549807" y="3675337"/>
            <a:ext cx="11397008" cy="3032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1793"/>
              </a:lnSpc>
              <a:spcBef>
                <a:spcPct val="0"/>
              </a:spcBef>
            </a:pPr>
            <a:r>
              <a:rPr lang="en-US" sz="10166" u="none">
                <a:solidFill>
                  <a:srgbClr val="FFFFFF"/>
                </a:solidFill>
                <a:latin typeface="Bobby Jones"/>
              </a:rPr>
              <a:t>Is the capital of France Paris?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5286012" y="7147928"/>
            <a:ext cx="2686779" cy="2686779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6008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4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5286012" y="6961138"/>
            <a:ext cx="2482046" cy="2873570"/>
          </a:xfrm>
          <a:custGeom>
            <a:avLst/>
            <a:gdLst/>
            <a:ahLst/>
            <a:cxnLst/>
            <a:rect l="l" t="t" r="r" b="b"/>
            <a:pathLst>
              <a:path w="2482046" h="2873570">
                <a:moveTo>
                  <a:pt x="0" y="0"/>
                </a:moveTo>
                <a:lnTo>
                  <a:pt x="2482045" y="0"/>
                </a:lnTo>
                <a:lnTo>
                  <a:pt x="2482045" y="2873569"/>
                </a:lnTo>
                <a:lnTo>
                  <a:pt x="0" y="28735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TextBox 17"/>
          <p:cNvSpPr txBox="1"/>
          <p:nvPr/>
        </p:nvSpPr>
        <p:spPr>
          <a:xfrm>
            <a:off x="1028700" y="883306"/>
            <a:ext cx="16230600" cy="1966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34"/>
              </a:lnSpc>
            </a:pPr>
            <a:r>
              <a:rPr lang="en-US" sz="15142">
                <a:solidFill>
                  <a:srgbClr val="D8DE26"/>
                </a:solidFill>
                <a:latin typeface="Bobby Jones"/>
              </a:rPr>
              <a:t>Yes</a:t>
            </a:r>
            <a:r>
              <a:rPr lang="en-US" sz="15142">
                <a:solidFill>
                  <a:srgbClr val="FFFFFF"/>
                </a:solidFill>
                <a:latin typeface="Bobby Jones"/>
              </a:rPr>
              <a:t> 0r </a:t>
            </a:r>
            <a:r>
              <a:rPr lang="en-US" sz="15142">
                <a:solidFill>
                  <a:srgbClr val="2D7D9E"/>
                </a:solidFill>
                <a:latin typeface="Bobby Jones"/>
              </a:rPr>
              <a:t>No?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10101" y="8699880"/>
            <a:ext cx="5061003" cy="558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78"/>
              </a:lnSpc>
            </a:pPr>
            <a:r>
              <a:rPr lang="en-US" sz="3605">
                <a:solidFill>
                  <a:srgbClr val="343434"/>
                </a:solidFill>
                <a:latin typeface="Quicksand Medium"/>
              </a:rPr>
              <a:t>You have 10 seconds</a:t>
            </a:r>
          </a:p>
        </p:txBody>
      </p:sp>
    </p:spTree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08557" y="2130583"/>
            <a:ext cx="13670886" cy="6567263"/>
            <a:chOff x="0" y="0"/>
            <a:chExt cx="3272752" cy="15721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72752" cy="1572175"/>
            </a:xfrm>
            <a:custGeom>
              <a:avLst/>
              <a:gdLst/>
              <a:ahLst/>
              <a:cxnLst/>
              <a:rect l="l" t="t" r="r" b="b"/>
              <a:pathLst>
                <a:path w="3272752" h="1572175">
                  <a:moveTo>
                    <a:pt x="28882" y="0"/>
                  </a:moveTo>
                  <a:lnTo>
                    <a:pt x="3243871" y="0"/>
                  </a:lnTo>
                  <a:cubicBezTo>
                    <a:pt x="3259822" y="0"/>
                    <a:pt x="3272752" y="12931"/>
                    <a:pt x="3272752" y="28882"/>
                  </a:cubicBezTo>
                  <a:lnTo>
                    <a:pt x="3272752" y="1543293"/>
                  </a:lnTo>
                  <a:cubicBezTo>
                    <a:pt x="3272752" y="1550953"/>
                    <a:pt x="3269709" y="1558299"/>
                    <a:pt x="3264293" y="1563716"/>
                  </a:cubicBezTo>
                  <a:cubicBezTo>
                    <a:pt x="3258877" y="1569132"/>
                    <a:pt x="3251530" y="1572175"/>
                    <a:pt x="3243871" y="1572175"/>
                  </a:cubicBezTo>
                  <a:lnTo>
                    <a:pt x="28882" y="1572175"/>
                  </a:lnTo>
                  <a:cubicBezTo>
                    <a:pt x="21222" y="1572175"/>
                    <a:pt x="13876" y="1569132"/>
                    <a:pt x="8459" y="1563716"/>
                  </a:cubicBezTo>
                  <a:cubicBezTo>
                    <a:pt x="3043" y="1558299"/>
                    <a:pt x="0" y="1550953"/>
                    <a:pt x="0" y="1543293"/>
                  </a:cubicBezTo>
                  <a:lnTo>
                    <a:pt x="0" y="28882"/>
                  </a:lnTo>
                  <a:cubicBezTo>
                    <a:pt x="0" y="21222"/>
                    <a:pt x="3043" y="13876"/>
                    <a:pt x="8459" y="8459"/>
                  </a:cubicBezTo>
                  <a:cubicBezTo>
                    <a:pt x="13876" y="3043"/>
                    <a:pt x="21222" y="0"/>
                    <a:pt x="28882" y="0"/>
                  </a:cubicBezTo>
                  <a:close/>
                </a:path>
              </a:pathLst>
            </a:custGeom>
            <a:solidFill>
              <a:srgbClr val="2D7D9E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272752" cy="1610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975691" y="4256274"/>
            <a:ext cx="10336618" cy="3818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83"/>
              </a:lnSpc>
            </a:pPr>
            <a:r>
              <a:rPr lang="en-US" sz="10588">
                <a:solidFill>
                  <a:srgbClr val="FFFFFF"/>
                </a:solidFill>
                <a:latin typeface="Bobby Jones"/>
              </a:rPr>
              <a:t>Yes...</a:t>
            </a:r>
          </a:p>
          <a:p>
            <a:pPr algn="ctr">
              <a:lnSpc>
                <a:spcPts val="8803"/>
              </a:lnSpc>
            </a:pPr>
            <a:r>
              <a:rPr lang="en-US" sz="7589">
                <a:solidFill>
                  <a:srgbClr val="FFFFFF"/>
                </a:solidFill>
                <a:latin typeface="Bobby Jones"/>
              </a:rPr>
              <a:t>that was way </a:t>
            </a:r>
          </a:p>
          <a:p>
            <a:pPr algn="ctr">
              <a:lnSpc>
                <a:spcPts val="8803"/>
              </a:lnSpc>
            </a:pPr>
            <a:r>
              <a:rPr lang="en-US" sz="7589">
                <a:solidFill>
                  <a:srgbClr val="FFFFFF"/>
                </a:solidFill>
                <a:latin typeface="Bobby Jones"/>
              </a:rPr>
              <a:t>too easy!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5870830" y="2756018"/>
            <a:ext cx="6546340" cy="1135880"/>
            <a:chOff x="0" y="0"/>
            <a:chExt cx="3018118" cy="52368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18118" cy="523685"/>
            </a:xfrm>
            <a:custGeom>
              <a:avLst/>
              <a:gdLst/>
              <a:ahLst/>
              <a:cxnLst/>
              <a:rect l="l" t="t" r="r" b="b"/>
              <a:pathLst>
                <a:path w="3018118" h="523685">
                  <a:moveTo>
                    <a:pt x="27201" y="0"/>
                  </a:moveTo>
                  <a:lnTo>
                    <a:pt x="2990918" y="0"/>
                  </a:lnTo>
                  <a:cubicBezTo>
                    <a:pt x="3005940" y="0"/>
                    <a:pt x="3018118" y="12178"/>
                    <a:pt x="3018118" y="27201"/>
                  </a:cubicBezTo>
                  <a:lnTo>
                    <a:pt x="3018118" y="496485"/>
                  </a:lnTo>
                  <a:cubicBezTo>
                    <a:pt x="3018118" y="503699"/>
                    <a:pt x="3015253" y="510617"/>
                    <a:pt x="3010152" y="515718"/>
                  </a:cubicBezTo>
                  <a:cubicBezTo>
                    <a:pt x="3005050" y="520820"/>
                    <a:pt x="2998132" y="523685"/>
                    <a:pt x="2990918" y="523685"/>
                  </a:cubicBezTo>
                  <a:lnTo>
                    <a:pt x="27201" y="523685"/>
                  </a:lnTo>
                  <a:cubicBezTo>
                    <a:pt x="19987" y="523685"/>
                    <a:pt x="13068" y="520820"/>
                    <a:pt x="7967" y="515718"/>
                  </a:cubicBezTo>
                  <a:cubicBezTo>
                    <a:pt x="2866" y="510617"/>
                    <a:pt x="0" y="503699"/>
                    <a:pt x="0" y="496485"/>
                  </a:cubicBezTo>
                  <a:lnTo>
                    <a:pt x="0" y="27201"/>
                  </a:lnTo>
                  <a:cubicBezTo>
                    <a:pt x="0" y="19987"/>
                    <a:pt x="2866" y="13068"/>
                    <a:pt x="7967" y="7967"/>
                  </a:cubicBezTo>
                  <a:cubicBezTo>
                    <a:pt x="13068" y="2866"/>
                    <a:pt x="19987" y="0"/>
                    <a:pt x="27201" y="0"/>
                  </a:cubicBezTo>
                  <a:close/>
                </a:path>
              </a:pathLst>
            </a:custGeom>
            <a:solidFill>
              <a:srgbClr val="D8DE2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3018118" cy="5998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74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1614154" y="3608241"/>
            <a:ext cx="7335117" cy="8695607"/>
            <a:chOff x="0" y="0"/>
            <a:chExt cx="9780156" cy="11594142"/>
          </a:xfrm>
        </p:grpSpPr>
        <p:grpSp>
          <p:nvGrpSpPr>
            <p:cNvPr id="10" name="Group 10"/>
            <p:cNvGrpSpPr/>
            <p:nvPr/>
          </p:nvGrpSpPr>
          <p:grpSpPr>
            <a:xfrm>
              <a:off x="3305604" y="0"/>
              <a:ext cx="6474553" cy="6474553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60087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84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3979594" y="648886"/>
              <a:ext cx="5100574" cy="5100574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60087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0" y="126415"/>
              <a:ext cx="9653741" cy="11467727"/>
            </a:xfrm>
            <a:custGeom>
              <a:avLst/>
              <a:gdLst/>
              <a:ahLst/>
              <a:cxnLst/>
              <a:rect l="l" t="t" r="r" b="b"/>
              <a:pathLst>
                <a:path w="9653741" h="11467727">
                  <a:moveTo>
                    <a:pt x="0" y="0"/>
                  </a:moveTo>
                  <a:lnTo>
                    <a:pt x="9653741" y="0"/>
                  </a:lnTo>
                  <a:lnTo>
                    <a:pt x="9653741" y="11467727"/>
                  </a:lnTo>
                  <a:lnTo>
                    <a:pt x="0" y="114677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4758820" y="1808890"/>
              <a:ext cx="3542122" cy="2780566"/>
            </a:xfrm>
            <a:custGeom>
              <a:avLst/>
              <a:gdLst/>
              <a:ahLst/>
              <a:cxnLst/>
              <a:rect l="l" t="t" r="r" b="b"/>
              <a:pathLst>
                <a:path w="3542122" h="2780566">
                  <a:moveTo>
                    <a:pt x="0" y="0"/>
                  </a:moveTo>
                  <a:lnTo>
                    <a:pt x="3542122" y="0"/>
                  </a:lnTo>
                  <a:lnTo>
                    <a:pt x="3542122" y="2780566"/>
                  </a:lnTo>
                  <a:lnTo>
                    <a:pt x="0" y="27805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6281657" y="2859139"/>
            <a:ext cx="5724687" cy="843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23"/>
              </a:lnSpc>
            </a:pPr>
            <a:r>
              <a:rPr lang="en-US" sz="4978">
                <a:solidFill>
                  <a:srgbClr val="343434"/>
                </a:solidFill>
                <a:latin typeface="IreneFlorentina"/>
              </a:rPr>
              <a:t>The answer</a:t>
            </a:r>
          </a:p>
        </p:txBody>
      </p: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4067175"/>
            <a:ext cx="10898845" cy="212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560"/>
              </a:lnSpc>
            </a:pPr>
            <a:r>
              <a:rPr lang="en-US" sz="13800">
                <a:solidFill>
                  <a:srgbClr val="FFFFFF"/>
                </a:solidFill>
                <a:latin typeface="Bobby Jones"/>
              </a:rPr>
              <a:t>Welcome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1369704" y="0"/>
            <a:ext cx="6918296" cy="10287000"/>
            <a:chOff x="0" y="0"/>
            <a:chExt cx="9224395" cy="13716000"/>
          </a:xfrm>
        </p:grpSpPr>
        <p:grpSp>
          <p:nvGrpSpPr>
            <p:cNvPr id="4" name="Group 4"/>
            <p:cNvGrpSpPr/>
            <p:nvPr/>
          </p:nvGrpSpPr>
          <p:grpSpPr>
            <a:xfrm>
              <a:off x="1827179" y="0"/>
              <a:ext cx="7397216" cy="13716000"/>
              <a:chOff x="0" y="0"/>
              <a:chExt cx="1876701" cy="3479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876701" cy="3479800"/>
              </a:xfrm>
              <a:custGeom>
                <a:avLst/>
                <a:gdLst/>
                <a:ahLst/>
                <a:cxnLst/>
                <a:rect l="l" t="t" r="r" b="b"/>
                <a:pathLst>
                  <a:path w="1876701" h="3479800">
                    <a:moveTo>
                      <a:pt x="0" y="0"/>
                    </a:moveTo>
                    <a:lnTo>
                      <a:pt x="1876701" y="0"/>
                    </a:lnTo>
                    <a:lnTo>
                      <a:pt x="1876701" y="3479800"/>
                    </a:lnTo>
                    <a:lnTo>
                      <a:pt x="0" y="3479800"/>
                    </a:lnTo>
                    <a:close/>
                  </a:path>
                </a:pathLst>
              </a:custGeom>
              <a:solidFill>
                <a:srgbClr val="660087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5906772" y="1773767"/>
              <a:ext cx="3293262" cy="6480879"/>
            </a:xfrm>
            <a:custGeom>
              <a:avLst/>
              <a:gdLst/>
              <a:ahLst/>
              <a:cxnLst/>
              <a:rect l="l" t="t" r="r" b="b"/>
              <a:pathLst>
                <a:path w="3293262" h="6480879">
                  <a:moveTo>
                    <a:pt x="0" y="0"/>
                  </a:moveTo>
                  <a:lnTo>
                    <a:pt x="3293262" y="0"/>
                  </a:lnTo>
                  <a:lnTo>
                    <a:pt x="3293262" y="6480879"/>
                  </a:lnTo>
                  <a:lnTo>
                    <a:pt x="0" y="6480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9999"/>
              </a:blip>
              <a:stretch>
                <a:fillRect r="-97038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>
              <a:off x="2799540" y="8030070"/>
              <a:ext cx="4377627" cy="5664772"/>
            </a:xfrm>
            <a:custGeom>
              <a:avLst/>
              <a:gdLst/>
              <a:ahLst/>
              <a:cxnLst/>
              <a:rect l="l" t="t" r="r" b="b"/>
              <a:pathLst>
                <a:path w="4377627" h="5664772">
                  <a:moveTo>
                    <a:pt x="0" y="0"/>
                  </a:moveTo>
                  <a:lnTo>
                    <a:pt x="4377627" y="0"/>
                  </a:lnTo>
                  <a:lnTo>
                    <a:pt x="4377627" y="5664772"/>
                  </a:lnTo>
                  <a:lnTo>
                    <a:pt x="0" y="56647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9999"/>
              </a:blip>
              <a:stretch>
                <a:fillRect b="-21937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5200829" cy="7185947"/>
            </a:xfrm>
            <a:custGeom>
              <a:avLst/>
              <a:gdLst/>
              <a:ahLst/>
              <a:cxnLst/>
              <a:rect l="l" t="t" r="r" b="b"/>
              <a:pathLst>
                <a:path w="5200829" h="7185947">
                  <a:moveTo>
                    <a:pt x="0" y="0"/>
                  </a:moveTo>
                  <a:lnTo>
                    <a:pt x="5200829" y="0"/>
                  </a:lnTo>
                  <a:lnTo>
                    <a:pt x="5200829" y="7185947"/>
                  </a:lnTo>
                  <a:lnTo>
                    <a:pt x="0" y="71859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9999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15682" y="1494466"/>
            <a:ext cx="8620664" cy="7821052"/>
            <a:chOff x="0" y="0"/>
            <a:chExt cx="2198655" cy="19947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98655" cy="1994718"/>
            </a:xfrm>
            <a:custGeom>
              <a:avLst/>
              <a:gdLst/>
              <a:ahLst/>
              <a:cxnLst/>
              <a:rect l="l" t="t" r="r" b="b"/>
              <a:pathLst>
                <a:path w="2198655" h="1994718">
                  <a:moveTo>
                    <a:pt x="45801" y="0"/>
                  </a:moveTo>
                  <a:lnTo>
                    <a:pt x="2152853" y="0"/>
                  </a:lnTo>
                  <a:cubicBezTo>
                    <a:pt x="2178149" y="0"/>
                    <a:pt x="2198655" y="20506"/>
                    <a:pt x="2198655" y="45801"/>
                  </a:cubicBezTo>
                  <a:lnTo>
                    <a:pt x="2198655" y="1948917"/>
                  </a:lnTo>
                  <a:cubicBezTo>
                    <a:pt x="2198655" y="1961064"/>
                    <a:pt x="2193829" y="1972714"/>
                    <a:pt x="2185240" y="1981303"/>
                  </a:cubicBezTo>
                  <a:cubicBezTo>
                    <a:pt x="2176650" y="1989892"/>
                    <a:pt x="2165001" y="1994718"/>
                    <a:pt x="2152853" y="1994718"/>
                  </a:cubicBezTo>
                  <a:lnTo>
                    <a:pt x="45801" y="1994718"/>
                  </a:lnTo>
                  <a:cubicBezTo>
                    <a:pt x="33654" y="1994718"/>
                    <a:pt x="22004" y="1989892"/>
                    <a:pt x="13415" y="1981303"/>
                  </a:cubicBezTo>
                  <a:cubicBezTo>
                    <a:pt x="4825" y="1972714"/>
                    <a:pt x="0" y="1961064"/>
                    <a:pt x="0" y="1948917"/>
                  </a:cubicBezTo>
                  <a:lnTo>
                    <a:pt x="0" y="45801"/>
                  </a:lnTo>
                  <a:cubicBezTo>
                    <a:pt x="0" y="33654"/>
                    <a:pt x="4825" y="22004"/>
                    <a:pt x="13415" y="13415"/>
                  </a:cubicBezTo>
                  <a:cubicBezTo>
                    <a:pt x="22004" y="4825"/>
                    <a:pt x="33654" y="0"/>
                    <a:pt x="45801" y="0"/>
                  </a:cubicBezTo>
                  <a:close/>
                </a:path>
              </a:pathLst>
            </a:custGeom>
            <a:solidFill>
              <a:srgbClr val="2D7D9E"/>
            </a:solidFill>
            <a:ln w="38100" cap="rnd">
              <a:solidFill>
                <a:srgbClr val="D8DE26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198655" cy="20328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flipH="1">
            <a:off x="6663574" y="5475413"/>
            <a:ext cx="3485202" cy="1023778"/>
          </a:xfrm>
          <a:custGeom>
            <a:avLst/>
            <a:gdLst/>
            <a:ahLst/>
            <a:cxnLst/>
            <a:rect l="l" t="t" r="r" b="b"/>
            <a:pathLst>
              <a:path w="3485202" h="1023778">
                <a:moveTo>
                  <a:pt x="3485202" y="0"/>
                </a:moveTo>
                <a:lnTo>
                  <a:pt x="0" y="0"/>
                </a:lnTo>
                <a:lnTo>
                  <a:pt x="0" y="1023778"/>
                </a:lnTo>
                <a:lnTo>
                  <a:pt x="3485202" y="1023778"/>
                </a:lnTo>
                <a:lnTo>
                  <a:pt x="348520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1142706" y="2241801"/>
            <a:ext cx="3485202" cy="1023778"/>
          </a:xfrm>
          <a:custGeom>
            <a:avLst/>
            <a:gdLst/>
            <a:ahLst/>
            <a:cxnLst/>
            <a:rect l="l" t="t" r="r" b="b"/>
            <a:pathLst>
              <a:path w="3485202" h="1023778">
                <a:moveTo>
                  <a:pt x="0" y="0"/>
                </a:moveTo>
                <a:lnTo>
                  <a:pt x="3485203" y="0"/>
                </a:lnTo>
                <a:lnTo>
                  <a:pt x="3485203" y="1023778"/>
                </a:lnTo>
                <a:lnTo>
                  <a:pt x="0" y="10237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7" name="Group 7"/>
          <p:cNvGrpSpPr/>
          <p:nvPr/>
        </p:nvGrpSpPr>
        <p:grpSpPr>
          <a:xfrm>
            <a:off x="9274052" y="1028700"/>
            <a:ext cx="2703923" cy="807261"/>
            <a:chOff x="0" y="0"/>
            <a:chExt cx="758696" cy="22651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58696" cy="226510"/>
            </a:xfrm>
            <a:custGeom>
              <a:avLst/>
              <a:gdLst/>
              <a:ahLst/>
              <a:cxnLst/>
              <a:rect l="l" t="t" r="r" b="b"/>
              <a:pathLst>
                <a:path w="758696" h="226510">
                  <a:moveTo>
                    <a:pt x="113255" y="0"/>
                  </a:moveTo>
                  <a:lnTo>
                    <a:pt x="645441" y="0"/>
                  </a:lnTo>
                  <a:cubicBezTo>
                    <a:pt x="707990" y="0"/>
                    <a:pt x="758696" y="50706"/>
                    <a:pt x="758696" y="113255"/>
                  </a:cubicBezTo>
                  <a:lnTo>
                    <a:pt x="758696" y="113255"/>
                  </a:lnTo>
                  <a:cubicBezTo>
                    <a:pt x="758696" y="175804"/>
                    <a:pt x="707990" y="226510"/>
                    <a:pt x="645441" y="226510"/>
                  </a:cubicBezTo>
                  <a:lnTo>
                    <a:pt x="113255" y="226510"/>
                  </a:lnTo>
                  <a:cubicBezTo>
                    <a:pt x="50706" y="226510"/>
                    <a:pt x="0" y="175804"/>
                    <a:pt x="0" y="113255"/>
                  </a:cubicBezTo>
                  <a:lnTo>
                    <a:pt x="0" y="113255"/>
                  </a:lnTo>
                  <a:cubicBezTo>
                    <a:pt x="0" y="50706"/>
                    <a:pt x="50706" y="0"/>
                    <a:pt x="113255" y="0"/>
                  </a:cubicBezTo>
                  <a:close/>
                </a:path>
              </a:pathLst>
            </a:custGeom>
            <a:solidFill>
              <a:srgbClr val="D8DE2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758696" cy="3027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1142706" y="5987302"/>
            <a:ext cx="3485202" cy="1023778"/>
          </a:xfrm>
          <a:custGeom>
            <a:avLst/>
            <a:gdLst/>
            <a:ahLst/>
            <a:cxnLst/>
            <a:rect l="l" t="t" r="r" b="b"/>
            <a:pathLst>
              <a:path w="3485202" h="1023778">
                <a:moveTo>
                  <a:pt x="0" y="0"/>
                </a:moveTo>
                <a:lnTo>
                  <a:pt x="3485203" y="0"/>
                </a:lnTo>
                <a:lnTo>
                  <a:pt x="3485203" y="1023779"/>
                </a:lnTo>
                <a:lnTo>
                  <a:pt x="0" y="10237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11142706" y="7211106"/>
            <a:ext cx="3485202" cy="1023778"/>
          </a:xfrm>
          <a:custGeom>
            <a:avLst/>
            <a:gdLst/>
            <a:ahLst/>
            <a:cxnLst/>
            <a:rect l="l" t="t" r="r" b="b"/>
            <a:pathLst>
              <a:path w="3485202" h="1023778">
                <a:moveTo>
                  <a:pt x="0" y="0"/>
                </a:moveTo>
                <a:lnTo>
                  <a:pt x="3485203" y="0"/>
                </a:lnTo>
                <a:lnTo>
                  <a:pt x="3485203" y="1023778"/>
                </a:lnTo>
                <a:lnTo>
                  <a:pt x="0" y="10237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 flipH="1">
            <a:off x="6614631" y="8029533"/>
            <a:ext cx="3064215" cy="900113"/>
          </a:xfrm>
          <a:custGeom>
            <a:avLst/>
            <a:gdLst/>
            <a:ahLst/>
            <a:cxnLst/>
            <a:rect l="l" t="t" r="r" b="b"/>
            <a:pathLst>
              <a:path w="3064215" h="900113">
                <a:moveTo>
                  <a:pt x="3064215" y="0"/>
                </a:moveTo>
                <a:lnTo>
                  <a:pt x="0" y="0"/>
                </a:lnTo>
                <a:lnTo>
                  <a:pt x="0" y="900113"/>
                </a:lnTo>
                <a:lnTo>
                  <a:pt x="3064215" y="900113"/>
                </a:lnTo>
                <a:lnTo>
                  <a:pt x="306421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TextBox 13"/>
          <p:cNvSpPr txBox="1"/>
          <p:nvPr/>
        </p:nvSpPr>
        <p:spPr>
          <a:xfrm>
            <a:off x="11494398" y="2581065"/>
            <a:ext cx="2769111" cy="326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84"/>
              </a:lnSpc>
            </a:pPr>
            <a:r>
              <a:rPr lang="en-US" sz="2065">
                <a:solidFill>
                  <a:srgbClr val="000000"/>
                </a:solidFill>
                <a:latin typeface="Quicksand Medium"/>
              </a:rPr>
              <a:t>Hey, wuu2 later 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542577" y="1304755"/>
            <a:ext cx="2180112" cy="274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8"/>
              </a:lnSpc>
            </a:pPr>
            <a:r>
              <a:rPr lang="en-US" sz="1971" spc="78">
                <a:solidFill>
                  <a:srgbClr val="000000"/>
                </a:solidFill>
                <a:latin typeface="Quicksand Medium"/>
              </a:rPr>
              <a:t>TEXT MESSAGES</a:t>
            </a:r>
          </a:p>
        </p:txBody>
      </p:sp>
      <p:sp>
        <p:nvSpPr>
          <p:cNvPr id="15" name="Freeform 15"/>
          <p:cNvSpPr/>
          <p:nvPr/>
        </p:nvSpPr>
        <p:spPr>
          <a:xfrm flipH="1">
            <a:off x="6614631" y="3096520"/>
            <a:ext cx="3485202" cy="1023778"/>
          </a:xfrm>
          <a:custGeom>
            <a:avLst/>
            <a:gdLst/>
            <a:ahLst/>
            <a:cxnLst/>
            <a:rect l="l" t="t" r="r" b="b"/>
            <a:pathLst>
              <a:path w="3485202" h="1023778">
                <a:moveTo>
                  <a:pt x="3485202" y="0"/>
                </a:moveTo>
                <a:lnTo>
                  <a:pt x="0" y="0"/>
                </a:lnTo>
                <a:lnTo>
                  <a:pt x="0" y="1023779"/>
                </a:lnTo>
                <a:lnTo>
                  <a:pt x="3485202" y="1023779"/>
                </a:lnTo>
                <a:lnTo>
                  <a:pt x="348520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TextBox 16"/>
          <p:cNvSpPr txBox="1"/>
          <p:nvPr/>
        </p:nvSpPr>
        <p:spPr>
          <a:xfrm>
            <a:off x="6927580" y="3254438"/>
            <a:ext cx="2751266" cy="659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84"/>
              </a:lnSpc>
            </a:pPr>
            <a:r>
              <a:rPr lang="en-US" sz="2065">
                <a:solidFill>
                  <a:srgbClr val="000000"/>
                </a:solidFill>
                <a:latin typeface="Quicksand Medium"/>
              </a:rPr>
              <a:t>I am staying late at school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927580" y="5632528"/>
            <a:ext cx="2957189" cy="659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84"/>
              </a:lnSpc>
            </a:pPr>
            <a:r>
              <a:rPr lang="en-US" sz="2065">
                <a:solidFill>
                  <a:srgbClr val="000000"/>
                </a:solidFill>
                <a:latin typeface="Quicksand Medium"/>
              </a:rPr>
              <a:t>Want to come watch with us?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494398" y="6168183"/>
            <a:ext cx="2971383" cy="659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84"/>
              </a:lnSpc>
            </a:pPr>
            <a:r>
              <a:rPr lang="en-US" sz="2065">
                <a:solidFill>
                  <a:srgbClr val="000000"/>
                </a:solidFill>
                <a:latin typeface="Quicksand Medium"/>
              </a:rPr>
              <a:t>No, I'm going rock climbing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543759" y="7389978"/>
            <a:ext cx="2922021" cy="659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84"/>
              </a:lnSpc>
            </a:pPr>
            <a:r>
              <a:rPr lang="en-US" sz="2065">
                <a:solidFill>
                  <a:srgbClr val="000000"/>
                </a:solidFill>
                <a:latin typeface="Quicksand Medium"/>
              </a:rPr>
              <a:t>I was going to invite you but dm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993103" y="3351281"/>
            <a:ext cx="472678" cy="257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2"/>
              </a:lnSpc>
            </a:pPr>
            <a:r>
              <a:rPr lang="en-US" sz="1501">
                <a:solidFill>
                  <a:srgbClr val="FFFFFF"/>
                </a:solidFill>
                <a:latin typeface="Quicksand Medium"/>
              </a:rPr>
              <a:t>Read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927580" y="6601553"/>
            <a:ext cx="472678" cy="257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2"/>
              </a:lnSpc>
            </a:pPr>
            <a:r>
              <a:rPr lang="en-US" sz="1501">
                <a:solidFill>
                  <a:srgbClr val="FFFFFF"/>
                </a:solidFill>
                <a:latin typeface="Quicksand Medium"/>
              </a:rPr>
              <a:t>Read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532015" y="8278617"/>
            <a:ext cx="933766" cy="257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2"/>
              </a:lnSpc>
            </a:pPr>
            <a:r>
              <a:rPr lang="en-US" sz="1501">
                <a:solidFill>
                  <a:srgbClr val="FFFFFF"/>
                </a:solidFill>
                <a:latin typeface="Quicksand Medium"/>
              </a:rPr>
              <a:t>Delivered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943666" y="1992096"/>
            <a:ext cx="1364694" cy="249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2"/>
              </a:lnSpc>
            </a:pPr>
            <a:r>
              <a:rPr lang="en-US" sz="1501">
                <a:solidFill>
                  <a:srgbClr val="FFFFFF"/>
                </a:solidFill>
                <a:latin typeface="Quicksand Bold"/>
              </a:rPr>
              <a:t>Today </a:t>
            </a:r>
            <a:r>
              <a:rPr lang="en-US" sz="1501">
                <a:solidFill>
                  <a:srgbClr val="FFFFFF"/>
                </a:solidFill>
                <a:latin typeface="Quicksand"/>
              </a:rPr>
              <a:t>15:15 pm</a:t>
            </a:r>
          </a:p>
        </p:txBody>
      </p:sp>
      <p:sp>
        <p:nvSpPr>
          <p:cNvPr id="24" name="Freeform 24"/>
          <p:cNvSpPr/>
          <p:nvPr/>
        </p:nvSpPr>
        <p:spPr>
          <a:xfrm>
            <a:off x="14669745" y="5733646"/>
            <a:ext cx="2713074" cy="3483883"/>
          </a:xfrm>
          <a:custGeom>
            <a:avLst/>
            <a:gdLst/>
            <a:ahLst/>
            <a:cxnLst/>
            <a:rect l="l" t="t" r="r" b="b"/>
            <a:pathLst>
              <a:path w="2713074" h="3483883">
                <a:moveTo>
                  <a:pt x="0" y="0"/>
                </a:moveTo>
                <a:lnTo>
                  <a:pt x="2713075" y="0"/>
                </a:lnTo>
                <a:lnTo>
                  <a:pt x="2713075" y="3483884"/>
                </a:lnTo>
                <a:lnTo>
                  <a:pt x="0" y="34838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Freeform 25"/>
          <p:cNvSpPr/>
          <p:nvPr/>
        </p:nvSpPr>
        <p:spPr>
          <a:xfrm flipH="1">
            <a:off x="15416316" y="3668037"/>
            <a:ext cx="2713074" cy="3483883"/>
          </a:xfrm>
          <a:custGeom>
            <a:avLst/>
            <a:gdLst/>
            <a:ahLst/>
            <a:cxnLst/>
            <a:rect l="l" t="t" r="r" b="b"/>
            <a:pathLst>
              <a:path w="2713074" h="3483883">
                <a:moveTo>
                  <a:pt x="2713075" y="0"/>
                </a:moveTo>
                <a:lnTo>
                  <a:pt x="0" y="0"/>
                </a:lnTo>
                <a:lnTo>
                  <a:pt x="0" y="3483884"/>
                </a:lnTo>
                <a:lnTo>
                  <a:pt x="2713075" y="3483884"/>
                </a:lnTo>
                <a:lnTo>
                  <a:pt x="271307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6" name="Freeform 26"/>
          <p:cNvSpPr/>
          <p:nvPr/>
        </p:nvSpPr>
        <p:spPr>
          <a:xfrm>
            <a:off x="4230556" y="642167"/>
            <a:ext cx="1037750" cy="1365461"/>
          </a:xfrm>
          <a:custGeom>
            <a:avLst/>
            <a:gdLst/>
            <a:ahLst/>
            <a:cxnLst/>
            <a:rect l="l" t="t" r="r" b="b"/>
            <a:pathLst>
              <a:path w="1037750" h="1365461">
                <a:moveTo>
                  <a:pt x="0" y="0"/>
                </a:moveTo>
                <a:lnTo>
                  <a:pt x="1037750" y="0"/>
                </a:lnTo>
                <a:lnTo>
                  <a:pt x="1037750" y="1365461"/>
                </a:lnTo>
                <a:lnTo>
                  <a:pt x="0" y="13654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7" name="TextBox 27"/>
          <p:cNvSpPr txBox="1"/>
          <p:nvPr/>
        </p:nvSpPr>
        <p:spPr>
          <a:xfrm>
            <a:off x="226855" y="794567"/>
            <a:ext cx="4403200" cy="89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3"/>
              </a:lnSpc>
            </a:pPr>
            <a:r>
              <a:rPr lang="en-US" sz="6918">
                <a:solidFill>
                  <a:srgbClr val="FFFFFF"/>
                </a:solidFill>
                <a:latin typeface="Bobby Jones"/>
              </a:rPr>
              <a:t>Question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98232" y="2437032"/>
            <a:ext cx="5101175" cy="2299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799"/>
              </a:lnSpc>
            </a:pPr>
            <a:r>
              <a:rPr lang="en-US" sz="8799">
                <a:solidFill>
                  <a:srgbClr val="2D7D9E"/>
                </a:solidFill>
                <a:latin typeface="Bobby Jones"/>
              </a:rPr>
              <a:t>PassivE </a:t>
            </a:r>
            <a:r>
              <a:rPr lang="en-US" sz="8799">
                <a:solidFill>
                  <a:srgbClr val="FFFFFF"/>
                </a:solidFill>
                <a:latin typeface="Bobby Jones"/>
              </a:rPr>
              <a:t>OR </a:t>
            </a:r>
            <a:r>
              <a:rPr lang="en-US" sz="8799">
                <a:solidFill>
                  <a:srgbClr val="D8DE26"/>
                </a:solidFill>
                <a:latin typeface="Bobby Jones"/>
              </a:rPr>
              <a:t>Active?</a:t>
            </a:r>
          </a:p>
        </p:txBody>
      </p:sp>
      <p:sp>
        <p:nvSpPr>
          <p:cNvPr id="29" name="Freeform 29"/>
          <p:cNvSpPr/>
          <p:nvPr/>
        </p:nvSpPr>
        <p:spPr>
          <a:xfrm flipH="1">
            <a:off x="6663574" y="4301274"/>
            <a:ext cx="3485202" cy="1023778"/>
          </a:xfrm>
          <a:custGeom>
            <a:avLst/>
            <a:gdLst/>
            <a:ahLst/>
            <a:cxnLst/>
            <a:rect l="l" t="t" r="r" b="b"/>
            <a:pathLst>
              <a:path w="3485202" h="1023778">
                <a:moveTo>
                  <a:pt x="3485202" y="0"/>
                </a:moveTo>
                <a:lnTo>
                  <a:pt x="0" y="0"/>
                </a:lnTo>
                <a:lnTo>
                  <a:pt x="0" y="1023778"/>
                </a:lnTo>
                <a:lnTo>
                  <a:pt x="3485202" y="1023778"/>
                </a:lnTo>
                <a:lnTo>
                  <a:pt x="348520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0" name="TextBox 30"/>
          <p:cNvSpPr txBox="1"/>
          <p:nvPr/>
        </p:nvSpPr>
        <p:spPr>
          <a:xfrm>
            <a:off x="6927580" y="4453001"/>
            <a:ext cx="2751266" cy="659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84"/>
              </a:lnSpc>
            </a:pPr>
            <a:r>
              <a:rPr lang="en-US" sz="2065">
                <a:solidFill>
                  <a:srgbClr val="000000"/>
                </a:solidFill>
                <a:latin typeface="Quicksand Medium"/>
              </a:rPr>
              <a:t>Jessica is planning to fight Amy</a:t>
            </a:r>
          </a:p>
        </p:txBody>
      </p:sp>
      <p:sp>
        <p:nvSpPr>
          <p:cNvPr id="31" name="Freeform 31"/>
          <p:cNvSpPr/>
          <p:nvPr/>
        </p:nvSpPr>
        <p:spPr>
          <a:xfrm>
            <a:off x="6927580" y="8366045"/>
            <a:ext cx="1043345" cy="339401"/>
          </a:xfrm>
          <a:custGeom>
            <a:avLst/>
            <a:gdLst/>
            <a:ahLst/>
            <a:cxnLst/>
            <a:rect l="l" t="t" r="r" b="b"/>
            <a:pathLst>
              <a:path w="1043345" h="339401">
                <a:moveTo>
                  <a:pt x="0" y="0"/>
                </a:moveTo>
                <a:lnTo>
                  <a:pt x="1043345" y="0"/>
                </a:lnTo>
                <a:lnTo>
                  <a:pt x="1043345" y="339401"/>
                </a:lnTo>
                <a:lnTo>
                  <a:pt x="0" y="33940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22905" t="-106209" r="-46589" b="-25230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2" name="Freeform 32"/>
          <p:cNvSpPr/>
          <p:nvPr/>
        </p:nvSpPr>
        <p:spPr>
          <a:xfrm rot="1313666">
            <a:off x="1028702" y="6411362"/>
            <a:ext cx="1712745" cy="2640070"/>
          </a:xfrm>
          <a:custGeom>
            <a:avLst/>
            <a:gdLst/>
            <a:ahLst/>
            <a:cxnLst/>
            <a:rect l="l" t="t" r="r" b="b"/>
            <a:pathLst>
              <a:path w="1712745" h="2640070">
                <a:moveTo>
                  <a:pt x="0" y="0"/>
                </a:moveTo>
                <a:lnTo>
                  <a:pt x="1712745" y="0"/>
                </a:lnTo>
                <a:lnTo>
                  <a:pt x="1712745" y="2640070"/>
                </a:lnTo>
                <a:lnTo>
                  <a:pt x="0" y="264007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3" name="Freeform 33"/>
          <p:cNvSpPr/>
          <p:nvPr/>
        </p:nvSpPr>
        <p:spPr>
          <a:xfrm rot="-780918">
            <a:off x="2529697" y="8066317"/>
            <a:ext cx="1023871" cy="1578221"/>
          </a:xfrm>
          <a:custGeom>
            <a:avLst/>
            <a:gdLst/>
            <a:ahLst/>
            <a:cxnLst/>
            <a:rect l="l" t="t" r="r" b="b"/>
            <a:pathLst>
              <a:path w="1023871" h="1578221">
                <a:moveTo>
                  <a:pt x="0" y="0"/>
                </a:moveTo>
                <a:lnTo>
                  <a:pt x="1023871" y="0"/>
                </a:lnTo>
                <a:lnTo>
                  <a:pt x="1023871" y="1578222"/>
                </a:lnTo>
                <a:lnTo>
                  <a:pt x="0" y="157822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08557" y="2130583"/>
            <a:ext cx="13670886" cy="6567263"/>
            <a:chOff x="0" y="0"/>
            <a:chExt cx="3272752" cy="15721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72752" cy="1572175"/>
            </a:xfrm>
            <a:custGeom>
              <a:avLst/>
              <a:gdLst/>
              <a:ahLst/>
              <a:cxnLst/>
              <a:rect l="l" t="t" r="r" b="b"/>
              <a:pathLst>
                <a:path w="3272752" h="1572175">
                  <a:moveTo>
                    <a:pt x="28882" y="0"/>
                  </a:moveTo>
                  <a:lnTo>
                    <a:pt x="3243871" y="0"/>
                  </a:lnTo>
                  <a:cubicBezTo>
                    <a:pt x="3259822" y="0"/>
                    <a:pt x="3272752" y="12931"/>
                    <a:pt x="3272752" y="28882"/>
                  </a:cubicBezTo>
                  <a:lnTo>
                    <a:pt x="3272752" y="1543293"/>
                  </a:lnTo>
                  <a:cubicBezTo>
                    <a:pt x="3272752" y="1550953"/>
                    <a:pt x="3269709" y="1558299"/>
                    <a:pt x="3264293" y="1563716"/>
                  </a:cubicBezTo>
                  <a:cubicBezTo>
                    <a:pt x="3258877" y="1569132"/>
                    <a:pt x="3251530" y="1572175"/>
                    <a:pt x="3243871" y="1572175"/>
                  </a:cubicBezTo>
                  <a:lnTo>
                    <a:pt x="28882" y="1572175"/>
                  </a:lnTo>
                  <a:cubicBezTo>
                    <a:pt x="21222" y="1572175"/>
                    <a:pt x="13876" y="1569132"/>
                    <a:pt x="8459" y="1563716"/>
                  </a:cubicBezTo>
                  <a:cubicBezTo>
                    <a:pt x="3043" y="1558299"/>
                    <a:pt x="0" y="1550953"/>
                    <a:pt x="0" y="1543293"/>
                  </a:cubicBezTo>
                  <a:lnTo>
                    <a:pt x="0" y="28882"/>
                  </a:lnTo>
                  <a:cubicBezTo>
                    <a:pt x="0" y="21222"/>
                    <a:pt x="3043" y="13876"/>
                    <a:pt x="8459" y="8459"/>
                  </a:cubicBezTo>
                  <a:cubicBezTo>
                    <a:pt x="13876" y="3043"/>
                    <a:pt x="21222" y="0"/>
                    <a:pt x="28882" y="0"/>
                  </a:cubicBezTo>
                  <a:close/>
                </a:path>
              </a:pathLst>
            </a:custGeom>
            <a:solidFill>
              <a:srgbClr val="2D7D9E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272752" cy="1610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870830" y="2756018"/>
            <a:ext cx="6546340" cy="1135880"/>
            <a:chOff x="0" y="0"/>
            <a:chExt cx="3018118" cy="52368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018118" cy="523685"/>
            </a:xfrm>
            <a:custGeom>
              <a:avLst/>
              <a:gdLst/>
              <a:ahLst/>
              <a:cxnLst/>
              <a:rect l="l" t="t" r="r" b="b"/>
              <a:pathLst>
                <a:path w="3018118" h="523685">
                  <a:moveTo>
                    <a:pt x="27201" y="0"/>
                  </a:moveTo>
                  <a:lnTo>
                    <a:pt x="2990918" y="0"/>
                  </a:lnTo>
                  <a:cubicBezTo>
                    <a:pt x="3005940" y="0"/>
                    <a:pt x="3018118" y="12178"/>
                    <a:pt x="3018118" y="27201"/>
                  </a:cubicBezTo>
                  <a:lnTo>
                    <a:pt x="3018118" y="496485"/>
                  </a:lnTo>
                  <a:cubicBezTo>
                    <a:pt x="3018118" y="503699"/>
                    <a:pt x="3015253" y="510617"/>
                    <a:pt x="3010152" y="515718"/>
                  </a:cubicBezTo>
                  <a:cubicBezTo>
                    <a:pt x="3005050" y="520820"/>
                    <a:pt x="2998132" y="523685"/>
                    <a:pt x="2990918" y="523685"/>
                  </a:cubicBezTo>
                  <a:lnTo>
                    <a:pt x="27201" y="523685"/>
                  </a:lnTo>
                  <a:cubicBezTo>
                    <a:pt x="19987" y="523685"/>
                    <a:pt x="13068" y="520820"/>
                    <a:pt x="7967" y="515718"/>
                  </a:cubicBezTo>
                  <a:cubicBezTo>
                    <a:pt x="2866" y="510617"/>
                    <a:pt x="0" y="503699"/>
                    <a:pt x="0" y="496485"/>
                  </a:cubicBezTo>
                  <a:lnTo>
                    <a:pt x="0" y="27201"/>
                  </a:lnTo>
                  <a:cubicBezTo>
                    <a:pt x="0" y="19987"/>
                    <a:pt x="2866" y="13068"/>
                    <a:pt x="7967" y="7967"/>
                  </a:cubicBezTo>
                  <a:cubicBezTo>
                    <a:pt x="13068" y="2866"/>
                    <a:pt x="19987" y="0"/>
                    <a:pt x="27201" y="0"/>
                  </a:cubicBezTo>
                  <a:close/>
                </a:path>
              </a:pathLst>
            </a:custGeom>
            <a:solidFill>
              <a:srgbClr val="D8DE2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3018118" cy="5998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74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1614154" y="3608241"/>
            <a:ext cx="7335117" cy="8695607"/>
            <a:chOff x="0" y="0"/>
            <a:chExt cx="9780156" cy="11594142"/>
          </a:xfrm>
        </p:grpSpPr>
        <p:grpSp>
          <p:nvGrpSpPr>
            <p:cNvPr id="9" name="Group 9"/>
            <p:cNvGrpSpPr/>
            <p:nvPr/>
          </p:nvGrpSpPr>
          <p:grpSpPr>
            <a:xfrm>
              <a:off x="3305604" y="0"/>
              <a:ext cx="6474553" cy="6474553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60087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84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3979594" y="648886"/>
              <a:ext cx="5100574" cy="5100574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60087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>
              <a:off x="0" y="126415"/>
              <a:ext cx="9653741" cy="11467727"/>
            </a:xfrm>
            <a:custGeom>
              <a:avLst/>
              <a:gdLst/>
              <a:ahLst/>
              <a:cxnLst/>
              <a:rect l="l" t="t" r="r" b="b"/>
              <a:pathLst>
                <a:path w="9653741" h="11467727">
                  <a:moveTo>
                    <a:pt x="0" y="0"/>
                  </a:moveTo>
                  <a:lnTo>
                    <a:pt x="9653741" y="0"/>
                  </a:lnTo>
                  <a:lnTo>
                    <a:pt x="9653741" y="11467727"/>
                  </a:lnTo>
                  <a:lnTo>
                    <a:pt x="0" y="114677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4758820" y="1808890"/>
              <a:ext cx="3542122" cy="2780566"/>
            </a:xfrm>
            <a:custGeom>
              <a:avLst/>
              <a:gdLst/>
              <a:ahLst/>
              <a:cxnLst/>
              <a:rect l="l" t="t" r="r" b="b"/>
              <a:pathLst>
                <a:path w="3542122" h="2780566">
                  <a:moveTo>
                    <a:pt x="0" y="0"/>
                  </a:moveTo>
                  <a:lnTo>
                    <a:pt x="3542122" y="0"/>
                  </a:lnTo>
                  <a:lnTo>
                    <a:pt x="3542122" y="2780566"/>
                  </a:lnTo>
                  <a:lnTo>
                    <a:pt x="0" y="27805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6281657" y="2859139"/>
            <a:ext cx="5724687" cy="843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23"/>
              </a:lnSpc>
            </a:pPr>
            <a:r>
              <a:rPr lang="en-US" sz="4978">
                <a:solidFill>
                  <a:srgbClr val="343434"/>
                </a:solidFill>
                <a:latin typeface="IreneFlorentina"/>
              </a:rPr>
              <a:t>The answer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950126" y="4826814"/>
            <a:ext cx="6387747" cy="1987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51"/>
              </a:lnSpc>
            </a:pPr>
            <a:r>
              <a:rPr lang="en-US" sz="13147">
                <a:solidFill>
                  <a:srgbClr val="FFFFFF"/>
                </a:solidFill>
                <a:latin typeface="Bobby Jones"/>
              </a:rPr>
              <a:t>Passive</a:t>
            </a:r>
          </a:p>
        </p:txBody>
      </p:sp>
    </p:spTree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257077" y="642167"/>
            <a:ext cx="976304" cy="1365461"/>
          </a:xfrm>
          <a:custGeom>
            <a:avLst/>
            <a:gdLst/>
            <a:ahLst/>
            <a:cxnLst/>
            <a:rect l="l" t="t" r="r" b="b"/>
            <a:pathLst>
              <a:path w="976304" h="1365461">
                <a:moveTo>
                  <a:pt x="0" y="0"/>
                </a:moveTo>
                <a:lnTo>
                  <a:pt x="976305" y="0"/>
                </a:lnTo>
                <a:lnTo>
                  <a:pt x="976305" y="1365461"/>
                </a:lnTo>
                <a:lnTo>
                  <a:pt x="0" y="13654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226855" y="794567"/>
            <a:ext cx="4403200" cy="89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3"/>
              </a:lnSpc>
            </a:pPr>
            <a:r>
              <a:rPr lang="en-US" sz="6918">
                <a:solidFill>
                  <a:srgbClr val="FFFFFF"/>
                </a:solidFill>
                <a:latin typeface="Bobby Jones"/>
              </a:rPr>
              <a:t>Question 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6309185" y="1028700"/>
            <a:ext cx="8620664" cy="8286818"/>
            <a:chOff x="0" y="0"/>
            <a:chExt cx="11494218" cy="11049091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621022"/>
              <a:ext cx="11494218" cy="10428069"/>
              <a:chOff x="0" y="0"/>
              <a:chExt cx="2198655" cy="1994718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198655" cy="1994718"/>
              </a:xfrm>
              <a:custGeom>
                <a:avLst/>
                <a:gdLst/>
                <a:ahLst/>
                <a:cxnLst/>
                <a:rect l="l" t="t" r="r" b="b"/>
                <a:pathLst>
                  <a:path w="2198655" h="1994718">
                    <a:moveTo>
                      <a:pt x="45801" y="0"/>
                    </a:moveTo>
                    <a:lnTo>
                      <a:pt x="2152853" y="0"/>
                    </a:lnTo>
                    <a:cubicBezTo>
                      <a:pt x="2178149" y="0"/>
                      <a:pt x="2198655" y="20506"/>
                      <a:pt x="2198655" y="45801"/>
                    </a:cubicBezTo>
                    <a:lnTo>
                      <a:pt x="2198655" y="1948917"/>
                    </a:lnTo>
                    <a:cubicBezTo>
                      <a:pt x="2198655" y="1961064"/>
                      <a:pt x="2193829" y="1972714"/>
                      <a:pt x="2185240" y="1981303"/>
                    </a:cubicBezTo>
                    <a:cubicBezTo>
                      <a:pt x="2176650" y="1989892"/>
                      <a:pt x="2165001" y="1994718"/>
                      <a:pt x="2152853" y="1994718"/>
                    </a:cubicBezTo>
                    <a:lnTo>
                      <a:pt x="45801" y="1994718"/>
                    </a:lnTo>
                    <a:cubicBezTo>
                      <a:pt x="33654" y="1994718"/>
                      <a:pt x="22004" y="1989892"/>
                      <a:pt x="13415" y="1981303"/>
                    </a:cubicBezTo>
                    <a:cubicBezTo>
                      <a:pt x="4825" y="1972714"/>
                      <a:pt x="0" y="1961064"/>
                      <a:pt x="0" y="1948917"/>
                    </a:cubicBezTo>
                    <a:lnTo>
                      <a:pt x="0" y="45801"/>
                    </a:lnTo>
                    <a:cubicBezTo>
                      <a:pt x="0" y="33654"/>
                      <a:pt x="4825" y="22004"/>
                      <a:pt x="13415" y="13415"/>
                    </a:cubicBezTo>
                    <a:cubicBezTo>
                      <a:pt x="22004" y="4825"/>
                      <a:pt x="33654" y="0"/>
                      <a:pt x="45801" y="0"/>
                    </a:cubicBezTo>
                    <a:close/>
                  </a:path>
                </a:pathLst>
              </a:custGeom>
              <a:solidFill>
                <a:srgbClr val="2D7D9E"/>
              </a:solidFill>
              <a:ln w="38100" cap="rnd">
                <a:solidFill>
                  <a:srgbClr val="D8DE26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2198655" cy="20328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6436033" y="1617468"/>
              <a:ext cx="4646936" cy="1365037"/>
            </a:xfrm>
            <a:custGeom>
              <a:avLst/>
              <a:gdLst/>
              <a:ahLst/>
              <a:cxnLst/>
              <a:rect l="l" t="t" r="r" b="b"/>
              <a:pathLst>
                <a:path w="4646936" h="1365037">
                  <a:moveTo>
                    <a:pt x="0" y="0"/>
                  </a:moveTo>
                  <a:lnTo>
                    <a:pt x="4646936" y="0"/>
                  </a:lnTo>
                  <a:lnTo>
                    <a:pt x="4646936" y="1365038"/>
                  </a:lnTo>
                  <a:lnTo>
                    <a:pt x="0" y="13650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3944493" y="0"/>
              <a:ext cx="3605231" cy="1076348"/>
              <a:chOff x="0" y="0"/>
              <a:chExt cx="758696" cy="22651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758696" cy="226510"/>
              </a:xfrm>
              <a:custGeom>
                <a:avLst/>
                <a:gdLst/>
                <a:ahLst/>
                <a:cxnLst/>
                <a:rect l="l" t="t" r="r" b="b"/>
                <a:pathLst>
                  <a:path w="758696" h="226510">
                    <a:moveTo>
                      <a:pt x="113255" y="0"/>
                    </a:moveTo>
                    <a:lnTo>
                      <a:pt x="645441" y="0"/>
                    </a:lnTo>
                    <a:cubicBezTo>
                      <a:pt x="707990" y="0"/>
                      <a:pt x="758696" y="50706"/>
                      <a:pt x="758696" y="113255"/>
                    </a:cubicBezTo>
                    <a:lnTo>
                      <a:pt x="758696" y="113255"/>
                    </a:lnTo>
                    <a:cubicBezTo>
                      <a:pt x="758696" y="175804"/>
                      <a:pt x="707990" y="226510"/>
                      <a:pt x="645441" y="226510"/>
                    </a:cubicBezTo>
                    <a:lnTo>
                      <a:pt x="113255" y="226510"/>
                    </a:lnTo>
                    <a:cubicBezTo>
                      <a:pt x="50706" y="226510"/>
                      <a:pt x="0" y="175804"/>
                      <a:pt x="0" y="113255"/>
                    </a:cubicBezTo>
                    <a:lnTo>
                      <a:pt x="0" y="113255"/>
                    </a:lnTo>
                    <a:cubicBezTo>
                      <a:pt x="0" y="50706"/>
                      <a:pt x="50706" y="0"/>
                      <a:pt x="113255" y="0"/>
                    </a:cubicBezTo>
                    <a:close/>
                  </a:path>
                </a:pathLst>
              </a:custGeom>
              <a:solidFill>
                <a:srgbClr val="D8DE26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76200"/>
                <a:ext cx="758696" cy="30271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40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 flipH="1">
              <a:off x="398600" y="2687168"/>
              <a:ext cx="4085620" cy="1200151"/>
            </a:xfrm>
            <a:custGeom>
              <a:avLst/>
              <a:gdLst/>
              <a:ahLst/>
              <a:cxnLst/>
              <a:rect l="l" t="t" r="r" b="b"/>
              <a:pathLst>
                <a:path w="4085620" h="1200151">
                  <a:moveTo>
                    <a:pt x="4085619" y="0"/>
                  </a:moveTo>
                  <a:lnTo>
                    <a:pt x="0" y="0"/>
                  </a:lnTo>
                  <a:lnTo>
                    <a:pt x="0" y="1200151"/>
                  </a:lnTo>
                  <a:lnTo>
                    <a:pt x="4085619" y="1200151"/>
                  </a:lnTo>
                  <a:lnTo>
                    <a:pt x="4085619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 flipH="1">
              <a:off x="398600" y="5411319"/>
              <a:ext cx="4085620" cy="1200151"/>
            </a:xfrm>
            <a:custGeom>
              <a:avLst/>
              <a:gdLst/>
              <a:ahLst/>
              <a:cxnLst/>
              <a:rect l="l" t="t" r="r" b="b"/>
              <a:pathLst>
                <a:path w="4085620" h="1200151">
                  <a:moveTo>
                    <a:pt x="4085619" y="0"/>
                  </a:moveTo>
                  <a:lnTo>
                    <a:pt x="0" y="0"/>
                  </a:lnTo>
                  <a:lnTo>
                    <a:pt x="0" y="1200151"/>
                  </a:lnTo>
                  <a:lnTo>
                    <a:pt x="4085619" y="1200151"/>
                  </a:lnTo>
                  <a:lnTo>
                    <a:pt x="4085619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6436033" y="6611470"/>
              <a:ext cx="4646936" cy="1365037"/>
            </a:xfrm>
            <a:custGeom>
              <a:avLst/>
              <a:gdLst/>
              <a:ahLst/>
              <a:cxnLst/>
              <a:rect l="l" t="t" r="r" b="b"/>
              <a:pathLst>
                <a:path w="4646936" h="1365037">
                  <a:moveTo>
                    <a:pt x="0" y="0"/>
                  </a:moveTo>
                  <a:lnTo>
                    <a:pt x="4646936" y="0"/>
                  </a:lnTo>
                  <a:lnTo>
                    <a:pt x="4646936" y="1365037"/>
                  </a:lnTo>
                  <a:lnTo>
                    <a:pt x="0" y="1365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6436033" y="8243207"/>
              <a:ext cx="4646936" cy="1365037"/>
            </a:xfrm>
            <a:custGeom>
              <a:avLst/>
              <a:gdLst/>
              <a:ahLst/>
              <a:cxnLst/>
              <a:rect l="l" t="t" r="r" b="b"/>
              <a:pathLst>
                <a:path w="4646936" h="1365037">
                  <a:moveTo>
                    <a:pt x="0" y="0"/>
                  </a:moveTo>
                  <a:lnTo>
                    <a:pt x="4646936" y="0"/>
                  </a:lnTo>
                  <a:lnTo>
                    <a:pt x="4646936" y="1365038"/>
                  </a:lnTo>
                  <a:lnTo>
                    <a:pt x="0" y="13650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6"/>
            <p:cNvSpPr/>
            <p:nvPr/>
          </p:nvSpPr>
          <p:spPr>
            <a:xfrm flipH="1">
              <a:off x="398600" y="9334444"/>
              <a:ext cx="4085620" cy="1200151"/>
            </a:xfrm>
            <a:custGeom>
              <a:avLst/>
              <a:gdLst/>
              <a:ahLst/>
              <a:cxnLst/>
              <a:rect l="l" t="t" r="r" b="b"/>
              <a:pathLst>
                <a:path w="4085620" h="1200151">
                  <a:moveTo>
                    <a:pt x="4085619" y="0"/>
                  </a:moveTo>
                  <a:lnTo>
                    <a:pt x="0" y="0"/>
                  </a:lnTo>
                  <a:lnTo>
                    <a:pt x="0" y="1200151"/>
                  </a:lnTo>
                  <a:lnTo>
                    <a:pt x="4085619" y="1200151"/>
                  </a:lnTo>
                  <a:lnTo>
                    <a:pt x="4085619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6436033" y="4372735"/>
              <a:ext cx="4646936" cy="1365037"/>
            </a:xfrm>
            <a:custGeom>
              <a:avLst/>
              <a:gdLst/>
              <a:ahLst/>
              <a:cxnLst/>
              <a:rect l="l" t="t" r="r" b="b"/>
              <a:pathLst>
                <a:path w="4646936" h="1365037">
                  <a:moveTo>
                    <a:pt x="0" y="0"/>
                  </a:moveTo>
                  <a:lnTo>
                    <a:pt x="4646936" y="0"/>
                  </a:lnTo>
                  <a:lnTo>
                    <a:pt x="4646936" y="1365037"/>
                  </a:lnTo>
                  <a:lnTo>
                    <a:pt x="0" y="1365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6904955" y="1800546"/>
              <a:ext cx="3692148" cy="873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84"/>
                </a:lnSpc>
              </a:pPr>
              <a:r>
                <a:rPr lang="en-US" sz="2065">
                  <a:solidFill>
                    <a:srgbClr val="000000"/>
                  </a:solidFill>
                  <a:latin typeface="Quicksand Medium"/>
                </a:rPr>
                <a:t>Did you see that picture going around?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4302528" y="361724"/>
              <a:ext cx="2906816" cy="3719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8"/>
                </a:lnSpc>
              </a:pPr>
              <a:r>
                <a:rPr lang="en-US" sz="1971" spc="78">
                  <a:solidFill>
                    <a:srgbClr val="000000"/>
                  </a:solidFill>
                  <a:latin typeface="Quicksand Medium"/>
                </a:rPr>
                <a:t>TEXT MESSAGES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815865" y="3042811"/>
              <a:ext cx="3274669" cy="4507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91"/>
                </a:lnSpc>
              </a:pPr>
              <a:r>
                <a:rPr lang="en-US" sz="2065">
                  <a:solidFill>
                    <a:srgbClr val="000000"/>
                  </a:solidFill>
                  <a:latin typeface="Quicksand Medium"/>
                </a:rPr>
                <a:t>Which one? 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815865" y="5766919"/>
              <a:ext cx="3942919" cy="4507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91"/>
                </a:lnSpc>
              </a:pPr>
              <a:r>
                <a:rPr lang="en-US" sz="2065">
                  <a:solidFill>
                    <a:srgbClr val="000000"/>
                  </a:solidFill>
                  <a:latin typeface="Quicksand Medium"/>
                </a:rPr>
                <a:t>No.................?????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6909098" y="7017806"/>
              <a:ext cx="4270408" cy="4507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91"/>
                </a:lnSpc>
              </a:pPr>
              <a:r>
                <a:rPr lang="en-US" sz="2065">
                  <a:solidFill>
                    <a:srgbClr val="000000"/>
                  </a:solidFill>
                  <a:latin typeface="Quicksand Medium"/>
                </a:rPr>
                <a:t>It’s bad! 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6970771" y="8488054"/>
              <a:ext cx="3896029" cy="873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84"/>
                </a:lnSpc>
              </a:pPr>
              <a:r>
                <a:rPr lang="en-US" sz="2065">
                  <a:solidFill>
                    <a:srgbClr val="000000"/>
                  </a:solidFill>
                  <a:latin typeface="Quicksand Medium"/>
                </a:rPr>
                <a:t>I will share it with you now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9966866" y="3106300"/>
              <a:ext cx="630238" cy="3333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2"/>
                </a:lnSpc>
              </a:pPr>
              <a:r>
                <a:rPr lang="en-US" sz="1501">
                  <a:solidFill>
                    <a:srgbClr val="FFFFFF"/>
                  </a:solidFill>
                  <a:latin typeface="Quicksand Medium"/>
                </a:rPr>
                <a:t>Read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815865" y="6722593"/>
              <a:ext cx="630238" cy="3333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2"/>
                </a:lnSpc>
              </a:pPr>
              <a:r>
                <a:rPr lang="en-US" sz="1501">
                  <a:solidFill>
                    <a:srgbClr val="FFFFFF"/>
                  </a:solidFill>
                  <a:latin typeface="Quicksand Medium"/>
                </a:rPr>
                <a:t>Read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6909098" y="4569521"/>
              <a:ext cx="3700807" cy="9333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91"/>
                </a:lnSpc>
              </a:pPr>
              <a:r>
                <a:rPr lang="en-US" sz="2065">
                  <a:solidFill>
                    <a:srgbClr val="000000"/>
                  </a:solidFill>
                  <a:latin typeface="Quicksand Medium"/>
                </a:rPr>
                <a:t>The one that Mike has sent to everyone?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815865" y="9666556"/>
              <a:ext cx="3896029" cy="4507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91"/>
                </a:lnSpc>
              </a:pPr>
              <a:r>
                <a:rPr lang="en-US" sz="2065">
                  <a:solidFill>
                    <a:srgbClr val="000000"/>
                  </a:solidFill>
                  <a:latin typeface="Quicksand Medium"/>
                </a:rPr>
                <a:t>Lol! Okay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9966866" y="9676081"/>
              <a:ext cx="630238" cy="3333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2"/>
                </a:lnSpc>
              </a:pPr>
              <a:r>
                <a:rPr lang="en-US" sz="1501">
                  <a:solidFill>
                    <a:srgbClr val="FFFFFF"/>
                  </a:solidFill>
                  <a:latin typeface="Quicksand Medium"/>
                </a:rPr>
                <a:t>Read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4837313" y="1294053"/>
              <a:ext cx="1819592" cy="3234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2"/>
                </a:lnSpc>
              </a:pPr>
              <a:r>
                <a:rPr lang="en-US" sz="1501">
                  <a:solidFill>
                    <a:srgbClr val="FFFFFF"/>
                  </a:solidFill>
                  <a:latin typeface="Quicksand Bold"/>
                </a:rPr>
                <a:t>Today </a:t>
              </a:r>
              <a:r>
                <a:rPr lang="en-US" sz="1501">
                  <a:solidFill>
                    <a:srgbClr val="FFFFFF"/>
                  </a:solidFill>
                  <a:latin typeface="Quicksand"/>
                </a:rPr>
                <a:t>10:12 am</a:t>
              </a:r>
            </a:p>
          </p:txBody>
        </p:sp>
      </p:grpSp>
      <p:sp>
        <p:nvSpPr>
          <p:cNvPr id="30" name="Freeform 30"/>
          <p:cNvSpPr/>
          <p:nvPr/>
        </p:nvSpPr>
        <p:spPr>
          <a:xfrm>
            <a:off x="14663249" y="5733646"/>
            <a:ext cx="2713074" cy="3483883"/>
          </a:xfrm>
          <a:custGeom>
            <a:avLst/>
            <a:gdLst/>
            <a:ahLst/>
            <a:cxnLst/>
            <a:rect l="l" t="t" r="r" b="b"/>
            <a:pathLst>
              <a:path w="2713074" h="3483883">
                <a:moveTo>
                  <a:pt x="0" y="0"/>
                </a:moveTo>
                <a:lnTo>
                  <a:pt x="2713074" y="0"/>
                </a:lnTo>
                <a:lnTo>
                  <a:pt x="2713074" y="3483884"/>
                </a:lnTo>
                <a:lnTo>
                  <a:pt x="0" y="34838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1" name="Freeform 31"/>
          <p:cNvSpPr/>
          <p:nvPr/>
        </p:nvSpPr>
        <p:spPr>
          <a:xfrm flipH="1">
            <a:off x="15409820" y="3668037"/>
            <a:ext cx="2713074" cy="3483883"/>
          </a:xfrm>
          <a:custGeom>
            <a:avLst/>
            <a:gdLst/>
            <a:ahLst/>
            <a:cxnLst/>
            <a:rect l="l" t="t" r="r" b="b"/>
            <a:pathLst>
              <a:path w="2713074" h="3483883">
                <a:moveTo>
                  <a:pt x="2713075" y="0"/>
                </a:moveTo>
                <a:lnTo>
                  <a:pt x="0" y="0"/>
                </a:lnTo>
                <a:lnTo>
                  <a:pt x="0" y="3483884"/>
                </a:lnTo>
                <a:lnTo>
                  <a:pt x="2713075" y="3483884"/>
                </a:lnTo>
                <a:lnTo>
                  <a:pt x="271307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2" name="TextBox 32"/>
          <p:cNvSpPr txBox="1"/>
          <p:nvPr/>
        </p:nvSpPr>
        <p:spPr>
          <a:xfrm>
            <a:off x="598232" y="2437032"/>
            <a:ext cx="5101175" cy="2299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799"/>
              </a:lnSpc>
            </a:pPr>
            <a:r>
              <a:rPr lang="en-US" sz="8799">
                <a:solidFill>
                  <a:srgbClr val="2D7D9E"/>
                </a:solidFill>
                <a:latin typeface="Bobby Jones"/>
              </a:rPr>
              <a:t>PassivE </a:t>
            </a:r>
            <a:r>
              <a:rPr lang="en-US" sz="8799">
                <a:solidFill>
                  <a:srgbClr val="FFFFFF"/>
                </a:solidFill>
                <a:latin typeface="Bobby Jones"/>
              </a:rPr>
              <a:t>OR </a:t>
            </a:r>
            <a:r>
              <a:rPr lang="en-US" sz="8799">
                <a:solidFill>
                  <a:srgbClr val="D8DE26"/>
                </a:solidFill>
                <a:latin typeface="Bobby Jones"/>
              </a:rPr>
              <a:t>Active?</a:t>
            </a:r>
          </a:p>
        </p:txBody>
      </p:sp>
      <p:sp>
        <p:nvSpPr>
          <p:cNvPr id="33" name="Freeform 33"/>
          <p:cNvSpPr/>
          <p:nvPr/>
        </p:nvSpPr>
        <p:spPr>
          <a:xfrm rot="1313666">
            <a:off x="1028702" y="6411362"/>
            <a:ext cx="1712745" cy="2640070"/>
          </a:xfrm>
          <a:custGeom>
            <a:avLst/>
            <a:gdLst/>
            <a:ahLst/>
            <a:cxnLst/>
            <a:rect l="l" t="t" r="r" b="b"/>
            <a:pathLst>
              <a:path w="1712745" h="2640070">
                <a:moveTo>
                  <a:pt x="0" y="0"/>
                </a:moveTo>
                <a:lnTo>
                  <a:pt x="1712745" y="0"/>
                </a:lnTo>
                <a:lnTo>
                  <a:pt x="1712745" y="2640070"/>
                </a:lnTo>
                <a:lnTo>
                  <a:pt x="0" y="26400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4" name="Freeform 34"/>
          <p:cNvSpPr/>
          <p:nvPr/>
        </p:nvSpPr>
        <p:spPr>
          <a:xfrm rot="-780918">
            <a:off x="2529697" y="8066317"/>
            <a:ext cx="1023871" cy="1578221"/>
          </a:xfrm>
          <a:custGeom>
            <a:avLst/>
            <a:gdLst/>
            <a:ahLst/>
            <a:cxnLst/>
            <a:rect l="l" t="t" r="r" b="b"/>
            <a:pathLst>
              <a:path w="1023871" h="1578221">
                <a:moveTo>
                  <a:pt x="0" y="0"/>
                </a:moveTo>
                <a:lnTo>
                  <a:pt x="1023871" y="0"/>
                </a:lnTo>
                <a:lnTo>
                  <a:pt x="1023871" y="1578222"/>
                </a:lnTo>
                <a:lnTo>
                  <a:pt x="0" y="157822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08557" y="2130583"/>
            <a:ext cx="13670886" cy="6567263"/>
            <a:chOff x="0" y="0"/>
            <a:chExt cx="3272752" cy="15721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72752" cy="1572175"/>
            </a:xfrm>
            <a:custGeom>
              <a:avLst/>
              <a:gdLst/>
              <a:ahLst/>
              <a:cxnLst/>
              <a:rect l="l" t="t" r="r" b="b"/>
              <a:pathLst>
                <a:path w="3272752" h="1572175">
                  <a:moveTo>
                    <a:pt x="28882" y="0"/>
                  </a:moveTo>
                  <a:lnTo>
                    <a:pt x="3243871" y="0"/>
                  </a:lnTo>
                  <a:cubicBezTo>
                    <a:pt x="3259822" y="0"/>
                    <a:pt x="3272752" y="12931"/>
                    <a:pt x="3272752" y="28882"/>
                  </a:cubicBezTo>
                  <a:lnTo>
                    <a:pt x="3272752" y="1543293"/>
                  </a:lnTo>
                  <a:cubicBezTo>
                    <a:pt x="3272752" y="1550953"/>
                    <a:pt x="3269709" y="1558299"/>
                    <a:pt x="3264293" y="1563716"/>
                  </a:cubicBezTo>
                  <a:cubicBezTo>
                    <a:pt x="3258877" y="1569132"/>
                    <a:pt x="3251530" y="1572175"/>
                    <a:pt x="3243871" y="1572175"/>
                  </a:cubicBezTo>
                  <a:lnTo>
                    <a:pt x="28882" y="1572175"/>
                  </a:lnTo>
                  <a:cubicBezTo>
                    <a:pt x="21222" y="1572175"/>
                    <a:pt x="13876" y="1569132"/>
                    <a:pt x="8459" y="1563716"/>
                  </a:cubicBezTo>
                  <a:cubicBezTo>
                    <a:pt x="3043" y="1558299"/>
                    <a:pt x="0" y="1550953"/>
                    <a:pt x="0" y="1543293"/>
                  </a:cubicBezTo>
                  <a:lnTo>
                    <a:pt x="0" y="28882"/>
                  </a:lnTo>
                  <a:cubicBezTo>
                    <a:pt x="0" y="21222"/>
                    <a:pt x="3043" y="13876"/>
                    <a:pt x="8459" y="8459"/>
                  </a:cubicBezTo>
                  <a:cubicBezTo>
                    <a:pt x="13876" y="3043"/>
                    <a:pt x="21222" y="0"/>
                    <a:pt x="28882" y="0"/>
                  </a:cubicBezTo>
                  <a:close/>
                </a:path>
              </a:pathLst>
            </a:custGeom>
            <a:solidFill>
              <a:srgbClr val="2D7D9E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272752" cy="1610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870830" y="2756018"/>
            <a:ext cx="6546340" cy="1135880"/>
            <a:chOff x="0" y="0"/>
            <a:chExt cx="3018118" cy="52368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018118" cy="523685"/>
            </a:xfrm>
            <a:custGeom>
              <a:avLst/>
              <a:gdLst/>
              <a:ahLst/>
              <a:cxnLst/>
              <a:rect l="l" t="t" r="r" b="b"/>
              <a:pathLst>
                <a:path w="3018118" h="523685">
                  <a:moveTo>
                    <a:pt x="27201" y="0"/>
                  </a:moveTo>
                  <a:lnTo>
                    <a:pt x="2990918" y="0"/>
                  </a:lnTo>
                  <a:cubicBezTo>
                    <a:pt x="3005940" y="0"/>
                    <a:pt x="3018118" y="12178"/>
                    <a:pt x="3018118" y="27201"/>
                  </a:cubicBezTo>
                  <a:lnTo>
                    <a:pt x="3018118" y="496485"/>
                  </a:lnTo>
                  <a:cubicBezTo>
                    <a:pt x="3018118" y="503699"/>
                    <a:pt x="3015253" y="510617"/>
                    <a:pt x="3010152" y="515718"/>
                  </a:cubicBezTo>
                  <a:cubicBezTo>
                    <a:pt x="3005050" y="520820"/>
                    <a:pt x="2998132" y="523685"/>
                    <a:pt x="2990918" y="523685"/>
                  </a:cubicBezTo>
                  <a:lnTo>
                    <a:pt x="27201" y="523685"/>
                  </a:lnTo>
                  <a:cubicBezTo>
                    <a:pt x="19987" y="523685"/>
                    <a:pt x="13068" y="520820"/>
                    <a:pt x="7967" y="515718"/>
                  </a:cubicBezTo>
                  <a:cubicBezTo>
                    <a:pt x="2866" y="510617"/>
                    <a:pt x="0" y="503699"/>
                    <a:pt x="0" y="496485"/>
                  </a:cubicBezTo>
                  <a:lnTo>
                    <a:pt x="0" y="27201"/>
                  </a:lnTo>
                  <a:cubicBezTo>
                    <a:pt x="0" y="19987"/>
                    <a:pt x="2866" y="13068"/>
                    <a:pt x="7967" y="7967"/>
                  </a:cubicBezTo>
                  <a:cubicBezTo>
                    <a:pt x="13068" y="2866"/>
                    <a:pt x="19987" y="0"/>
                    <a:pt x="27201" y="0"/>
                  </a:cubicBezTo>
                  <a:close/>
                </a:path>
              </a:pathLst>
            </a:custGeom>
            <a:solidFill>
              <a:srgbClr val="D8DE2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3018118" cy="5998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74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1614154" y="3608241"/>
            <a:ext cx="7335117" cy="8695607"/>
            <a:chOff x="0" y="0"/>
            <a:chExt cx="9780156" cy="11594142"/>
          </a:xfrm>
        </p:grpSpPr>
        <p:grpSp>
          <p:nvGrpSpPr>
            <p:cNvPr id="9" name="Group 9"/>
            <p:cNvGrpSpPr/>
            <p:nvPr/>
          </p:nvGrpSpPr>
          <p:grpSpPr>
            <a:xfrm>
              <a:off x="3305604" y="0"/>
              <a:ext cx="6474553" cy="6474553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60087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84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3979594" y="648886"/>
              <a:ext cx="5100574" cy="5100574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60087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>
              <a:off x="0" y="126415"/>
              <a:ext cx="9653741" cy="11467727"/>
            </a:xfrm>
            <a:custGeom>
              <a:avLst/>
              <a:gdLst/>
              <a:ahLst/>
              <a:cxnLst/>
              <a:rect l="l" t="t" r="r" b="b"/>
              <a:pathLst>
                <a:path w="9653741" h="11467727">
                  <a:moveTo>
                    <a:pt x="0" y="0"/>
                  </a:moveTo>
                  <a:lnTo>
                    <a:pt x="9653741" y="0"/>
                  </a:lnTo>
                  <a:lnTo>
                    <a:pt x="9653741" y="11467727"/>
                  </a:lnTo>
                  <a:lnTo>
                    <a:pt x="0" y="114677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4758820" y="1808890"/>
              <a:ext cx="3542122" cy="2780566"/>
            </a:xfrm>
            <a:custGeom>
              <a:avLst/>
              <a:gdLst/>
              <a:ahLst/>
              <a:cxnLst/>
              <a:rect l="l" t="t" r="r" b="b"/>
              <a:pathLst>
                <a:path w="3542122" h="2780566">
                  <a:moveTo>
                    <a:pt x="0" y="0"/>
                  </a:moveTo>
                  <a:lnTo>
                    <a:pt x="3542122" y="0"/>
                  </a:lnTo>
                  <a:lnTo>
                    <a:pt x="3542122" y="2780566"/>
                  </a:lnTo>
                  <a:lnTo>
                    <a:pt x="0" y="27805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6281657" y="2859139"/>
            <a:ext cx="5724687" cy="843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23"/>
              </a:lnSpc>
            </a:pPr>
            <a:r>
              <a:rPr lang="en-US" sz="4978">
                <a:solidFill>
                  <a:srgbClr val="343434"/>
                </a:solidFill>
                <a:latin typeface="IreneFlorentina"/>
              </a:rPr>
              <a:t>The answer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950126" y="4826814"/>
            <a:ext cx="6387747" cy="1987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51"/>
              </a:lnSpc>
            </a:pPr>
            <a:r>
              <a:rPr lang="en-US" sz="13147">
                <a:solidFill>
                  <a:srgbClr val="FFFFFF"/>
                </a:solidFill>
                <a:latin typeface="Bobby Jones"/>
              </a:rPr>
              <a:t>Passive</a:t>
            </a:r>
          </a:p>
        </p:txBody>
      </p:sp>
    </p:spTree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28057" y="777497"/>
            <a:ext cx="8620664" cy="8732006"/>
            <a:chOff x="0" y="0"/>
            <a:chExt cx="11494218" cy="11642675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621022"/>
              <a:ext cx="11494218" cy="11021654"/>
              <a:chOff x="0" y="0"/>
              <a:chExt cx="2198655" cy="210826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198655" cy="2108261"/>
              </a:xfrm>
              <a:custGeom>
                <a:avLst/>
                <a:gdLst/>
                <a:ahLst/>
                <a:cxnLst/>
                <a:rect l="l" t="t" r="r" b="b"/>
                <a:pathLst>
                  <a:path w="2198655" h="2108261">
                    <a:moveTo>
                      <a:pt x="45801" y="0"/>
                    </a:moveTo>
                    <a:lnTo>
                      <a:pt x="2152853" y="0"/>
                    </a:lnTo>
                    <a:cubicBezTo>
                      <a:pt x="2178149" y="0"/>
                      <a:pt x="2198655" y="20506"/>
                      <a:pt x="2198655" y="45801"/>
                    </a:cubicBezTo>
                    <a:lnTo>
                      <a:pt x="2198655" y="2062460"/>
                    </a:lnTo>
                    <a:cubicBezTo>
                      <a:pt x="2198655" y="2074607"/>
                      <a:pt x="2193829" y="2086257"/>
                      <a:pt x="2185240" y="2094846"/>
                    </a:cubicBezTo>
                    <a:cubicBezTo>
                      <a:pt x="2176650" y="2103435"/>
                      <a:pt x="2165001" y="2108261"/>
                      <a:pt x="2152853" y="2108261"/>
                    </a:cubicBezTo>
                    <a:lnTo>
                      <a:pt x="45801" y="2108261"/>
                    </a:lnTo>
                    <a:cubicBezTo>
                      <a:pt x="33654" y="2108261"/>
                      <a:pt x="22004" y="2103435"/>
                      <a:pt x="13415" y="2094846"/>
                    </a:cubicBezTo>
                    <a:cubicBezTo>
                      <a:pt x="4825" y="2086257"/>
                      <a:pt x="0" y="2074607"/>
                      <a:pt x="0" y="2062460"/>
                    </a:cubicBezTo>
                    <a:lnTo>
                      <a:pt x="0" y="45801"/>
                    </a:lnTo>
                    <a:cubicBezTo>
                      <a:pt x="0" y="33654"/>
                      <a:pt x="4825" y="22004"/>
                      <a:pt x="13415" y="13415"/>
                    </a:cubicBezTo>
                    <a:cubicBezTo>
                      <a:pt x="22004" y="4825"/>
                      <a:pt x="33654" y="0"/>
                      <a:pt x="45801" y="0"/>
                    </a:cubicBezTo>
                    <a:close/>
                  </a:path>
                </a:pathLst>
              </a:custGeom>
              <a:solidFill>
                <a:srgbClr val="2D7D9E"/>
              </a:solidFill>
              <a:ln w="38100" cap="rnd">
                <a:solidFill>
                  <a:srgbClr val="D8DE26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2198655" cy="214636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6436033" y="1617468"/>
              <a:ext cx="4646936" cy="1365037"/>
            </a:xfrm>
            <a:custGeom>
              <a:avLst/>
              <a:gdLst/>
              <a:ahLst/>
              <a:cxnLst/>
              <a:rect l="l" t="t" r="r" b="b"/>
              <a:pathLst>
                <a:path w="4646936" h="1365037">
                  <a:moveTo>
                    <a:pt x="0" y="0"/>
                  </a:moveTo>
                  <a:lnTo>
                    <a:pt x="4646936" y="0"/>
                  </a:lnTo>
                  <a:lnTo>
                    <a:pt x="4646936" y="1365038"/>
                  </a:lnTo>
                  <a:lnTo>
                    <a:pt x="0" y="13650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3944493" y="0"/>
              <a:ext cx="3605231" cy="1076348"/>
              <a:chOff x="0" y="0"/>
              <a:chExt cx="758696" cy="22651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758696" cy="226510"/>
              </a:xfrm>
              <a:custGeom>
                <a:avLst/>
                <a:gdLst/>
                <a:ahLst/>
                <a:cxnLst/>
                <a:rect l="l" t="t" r="r" b="b"/>
                <a:pathLst>
                  <a:path w="758696" h="226510">
                    <a:moveTo>
                      <a:pt x="113255" y="0"/>
                    </a:moveTo>
                    <a:lnTo>
                      <a:pt x="645441" y="0"/>
                    </a:lnTo>
                    <a:cubicBezTo>
                      <a:pt x="707990" y="0"/>
                      <a:pt x="758696" y="50706"/>
                      <a:pt x="758696" y="113255"/>
                    </a:cubicBezTo>
                    <a:lnTo>
                      <a:pt x="758696" y="113255"/>
                    </a:lnTo>
                    <a:cubicBezTo>
                      <a:pt x="758696" y="175804"/>
                      <a:pt x="707990" y="226510"/>
                      <a:pt x="645441" y="226510"/>
                    </a:cubicBezTo>
                    <a:lnTo>
                      <a:pt x="113255" y="226510"/>
                    </a:lnTo>
                    <a:cubicBezTo>
                      <a:pt x="50706" y="226510"/>
                      <a:pt x="0" y="175804"/>
                      <a:pt x="0" y="113255"/>
                    </a:cubicBezTo>
                    <a:lnTo>
                      <a:pt x="0" y="113255"/>
                    </a:lnTo>
                    <a:cubicBezTo>
                      <a:pt x="0" y="50706"/>
                      <a:pt x="50706" y="0"/>
                      <a:pt x="113255" y="0"/>
                    </a:cubicBezTo>
                    <a:close/>
                  </a:path>
                </a:pathLst>
              </a:custGeom>
              <a:solidFill>
                <a:srgbClr val="D8DE26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758696" cy="30271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40"/>
                  </a:lnSpc>
                </a:pPr>
                <a:endParaRPr/>
              </a:p>
            </p:txBody>
          </p:sp>
        </p:grpSp>
        <p:sp>
          <p:nvSpPr>
            <p:cNvPr id="10" name="Freeform 10"/>
            <p:cNvSpPr/>
            <p:nvPr/>
          </p:nvSpPr>
          <p:spPr>
            <a:xfrm>
              <a:off x="6491816" y="5465050"/>
              <a:ext cx="4646936" cy="1365037"/>
            </a:xfrm>
            <a:custGeom>
              <a:avLst/>
              <a:gdLst/>
              <a:ahLst/>
              <a:cxnLst/>
              <a:rect l="l" t="t" r="r" b="b"/>
              <a:pathLst>
                <a:path w="4646936" h="1365037">
                  <a:moveTo>
                    <a:pt x="0" y="0"/>
                  </a:moveTo>
                  <a:lnTo>
                    <a:pt x="4646936" y="0"/>
                  </a:lnTo>
                  <a:lnTo>
                    <a:pt x="4646936" y="1365038"/>
                  </a:lnTo>
                  <a:lnTo>
                    <a:pt x="0" y="13650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6436033" y="7033288"/>
              <a:ext cx="4646936" cy="1365037"/>
            </a:xfrm>
            <a:custGeom>
              <a:avLst/>
              <a:gdLst/>
              <a:ahLst/>
              <a:cxnLst/>
              <a:rect l="l" t="t" r="r" b="b"/>
              <a:pathLst>
                <a:path w="4646936" h="1365037">
                  <a:moveTo>
                    <a:pt x="0" y="0"/>
                  </a:moveTo>
                  <a:lnTo>
                    <a:pt x="4646936" y="0"/>
                  </a:lnTo>
                  <a:lnTo>
                    <a:pt x="4646936" y="1365037"/>
                  </a:lnTo>
                  <a:lnTo>
                    <a:pt x="0" y="1365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6436033" y="3896813"/>
              <a:ext cx="4646936" cy="1365037"/>
            </a:xfrm>
            <a:custGeom>
              <a:avLst/>
              <a:gdLst/>
              <a:ahLst/>
              <a:cxnLst/>
              <a:rect l="l" t="t" r="r" b="b"/>
              <a:pathLst>
                <a:path w="4646936" h="1365037">
                  <a:moveTo>
                    <a:pt x="0" y="0"/>
                  </a:moveTo>
                  <a:lnTo>
                    <a:pt x="4646936" y="0"/>
                  </a:lnTo>
                  <a:lnTo>
                    <a:pt x="4646936" y="1365037"/>
                  </a:lnTo>
                  <a:lnTo>
                    <a:pt x="0" y="1365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6904955" y="1800546"/>
              <a:ext cx="3692148" cy="873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84"/>
                </a:lnSpc>
              </a:pPr>
              <a:r>
                <a:rPr lang="en-US" sz="2065">
                  <a:solidFill>
                    <a:srgbClr val="000000"/>
                  </a:solidFill>
                  <a:latin typeface="Quicksand Medium"/>
                </a:rPr>
                <a:t>Morning! Did you see Jeff fall over earlier?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4302528" y="361724"/>
              <a:ext cx="2906816" cy="3719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8"/>
                </a:lnSpc>
              </a:pPr>
              <a:r>
                <a:rPr lang="en-US" sz="1971" spc="78">
                  <a:solidFill>
                    <a:srgbClr val="000000"/>
                  </a:solidFill>
                  <a:latin typeface="Quicksand Medium"/>
                </a:rPr>
                <a:t>TEXT MESSAGES</a:t>
              </a:r>
            </a:p>
          </p:txBody>
        </p:sp>
        <p:sp>
          <p:nvSpPr>
            <p:cNvPr id="15" name="Freeform 15"/>
            <p:cNvSpPr/>
            <p:nvPr/>
          </p:nvSpPr>
          <p:spPr>
            <a:xfrm flipH="1">
              <a:off x="463856" y="2757094"/>
              <a:ext cx="4646936" cy="1365037"/>
            </a:xfrm>
            <a:custGeom>
              <a:avLst/>
              <a:gdLst/>
              <a:ahLst/>
              <a:cxnLst/>
              <a:rect l="l" t="t" r="r" b="b"/>
              <a:pathLst>
                <a:path w="4646936" h="1365037">
                  <a:moveTo>
                    <a:pt x="4646936" y="0"/>
                  </a:moveTo>
                  <a:lnTo>
                    <a:pt x="0" y="0"/>
                  </a:lnTo>
                  <a:lnTo>
                    <a:pt x="0" y="1365037"/>
                  </a:lnTo>
                  <a:lnTo>
                    <a:pt x="4646936" y="1365037"/>
                  </a:lnTo>
                  <a:lnTo>
                    <a:pt x="4646936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815865" y="3195180"/>
              <a:ext cx="3274669" cy="4507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91"/>
                </a:lnSpc>
              </a:pPr>
              <a:r>
                <a:rPr lang="en-US" sz="2065">
                  <a:solidFill>
                    <a:srgbClr val="000000"/>
                  </a:solidFill>
                  <a:latin typeface="Quicksand Medium"/>
                </a:rPr>
                <a:t>No, where? </a:t>
              </a:r>
            </a:p>
          </p:txBody>
        </p:sp>
        <p:sp>
          <p:nvSpPr>
            <p:cNvPr id="17" name="Freeform 17"/>
            <p:cNvSpPr/>
            <p:nvPr/>
          </p:nvSpPr>
          <p:spPr>
            <a:xfrm flipH="1">
              <a:off x="463856" y="7944406"/>
              <a:ext cx="4646936" cy="1365037"/>
            </a:xfrm>
            <a:custGeom>
              <a:avLst/>
              <a:gdLst/>
              <a:ahLst/>
              <a:cxnLst/>
              <a:rect l="l" t="t" r="r" b="b"/>
              <a:pathLst>
                <a:path w="4646936" h="1365037">
                  <a:moveTo>
                    <a:pt x="4646936" y="0"/>
                  </a:moveTo>
                  <a:lnTo>
                    <a:pt x="0" y="0"/>
                  </a:lnTo>
                  <a:lnTo>
                    <a:pt x="0" y="1365038"/>
                  </a:lnTo>
                  <a:lnTo>
                    <a:pt x="4646936" y="1365038"/>
                  </a:lnTo>
                  <a:lnTo>
                    <a:pt x="4646936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815865" y="8218104"/>
              <a:ext cx="3942919" cy="873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84"/>
                </a:lnSpc>
              </a:pPr>
              <a:r>
                <a:rPr lang="en-US" sz="2065">
                  <a:solidFill>
                    <a:srgbClr val="000000"/>
                  </a:solidFill>
                  <a:latin typeface="Quicksand Medium"/>
                </a:rPr>
                <a:t>No, I don’t want to see that! 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6904955" y="5700000"/>
              <a:ext cx="4270408" cy="873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84"/>
                </a:lnSpc>
              </a:pPr>
              <a:r>
                <a:rPr lang="en-US" sz="2065">
                  <a:solidFill>
                    <a:srgbClr val="000000"/>
                  </a:solidFill>
                  <a:latin typeface="Quicksand Medium"/>
                </a:rPr>
                <a:t>Basically the whole school saw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6904955" y="7246846"/>
              <a:ext cx="3980826" cy="873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84"/>
                </a:lnSpc>
              </a:pPr>
              <a:r>
                <a:rPr lang="en-US" sz="2065">
                  <a:solidFill>
                    <a:srgbClr val="000000"/>
                  </a:solidFill>
                  <a:latin typeface="Quicksand Medium"/>
                </a:rPr>
                <a:t>I bet someone recorded it. Let me ask around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9966866" y="3106300"/>
              <a:ext cx="630238" cy="3333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2"/>
                </a:lnSpc>
              </a:pPr>
              <a:r>
                <a:rPr lang="en-US" sz="1501">
                  <a:solidFill>
                    <a:srgbClr val="FFFFFF"/>
                  </a:solidFill>
                  <a:latin typeface="Quicksand Medium"/>
                </a:rPr>
                <a:t>Read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815865" y="10890981"/>
              <a:ext cx="630238" cy="3333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2"/>
                </a:lnSpc>
              </a:pPr>
              <a:r>
                <a:rPr lang="en-US" sz="1501">
                  <a:solidFill>
                    <a:srgbClr val="FFFFFF"/>
                  </a:solidFill>
                  <a:latin typeface="Quicksand Medium"/>
                </a:rPr>
                <a:t>Read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6909098" y="4112649"/>
              <a:ext cx="3700807" cy="873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84"/>
                </a:lnSpc>
              </a:pPr>
              <a:r>
                <a:rPr lang="en-US" sz="2065">
                  <a:solidFill>
                    <a:srgbClr val="000000"/>
                  </a:solidFill>
                  <a:latin typeface="Quicksand Medium"/>
                </a:rPr>
                <a:t>on the football pitch, it was soooo funny.</a:t>
              </a:r>
            </a:p>
          </p:txBody>
        </p:sp>
        <p:sp>
          <p:nvSpPr>
            <p:cNvPr id="24" name="Freeform 24"/>
            <p:cNvSpPr/>
            <p:nvPr/>
          </p:nvSpPr>
          <p:spPr>
            <a:xfrm flipH="1">
              <a:off x="463856" y="9479964"/>
              <a:ext cx="4646936" cy="1365037"/>
            </a:xfrm>
            <a:custGeom>
              <a:avLst/>
              <a:gdLst/>
              <a:ahLst/>
              <a:cxnLst/>
              <a:rect l="l" t="t" r="r" b="b"/>
              <a:pathLst>
                <a:path w="4646936" h="1365037">
                  <a:moveTo>
                    <a:pt x="4646936" y="0"/>
                  </a:moveTo>
                  <a:lnTo>
                    <a:pt x="0" y="0"/>
                  </a:lnTo>
                  <a:lnTo>
                    <a:pt x="0" y="1365038"/>
                  </a:lnTo>
                  <a:lnTo>
                    <a:pt x="4646936" y="1365038"/>
                  </a:lnTo>
                  <a:lnTo>
                    <a:pt x="4646936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815865" y="9641783"/>
              <a:ext cx="4294928" cy="9333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91"/>
                </a:lnSpc>
              </a:pPr>
              <a:r>
                <a:rPr lang="en-US" sz="2065">
                  <a:solidFill>
                    <a:srgbClr val="000000"/>
                  </a:solidFill>
                  <a:latin typeface="Quicksand Medium"/>
                </a:rPr>
                <a:t>That is really mean. You shouldn’t encourage it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9966866" y="8572950"/>
              <a:ext cx="630238" cy="3333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2"/>
                </a:lnSpc>
              </a:pPr>
              <a:r>
                <a:rPr lang="en-US" sz="1501">
                  <a:solidFill>
                    <a:srgbClr val="FFFFFF"/>
                  </a:solidFill>
                  <a:latin typeface="Quicksand Medium"/>
                </a:rPr>
                <a:t>Read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4837313" y="1294053"/>
              <a:ext cx="1819592" cy="3234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2"/>
                </a:lnSpc>
              </a:pPr>
              <a:r>
                <a:rPr lang="en-US" sz="1501">
                  <a:solidFill>
                    <a:srgbClr val="FFFFFF"/>
                  </a:solidFill>
                  <a:latin typeface="Quicksand Bold"/>
                </a:rPr>
                <a:t>Today </a:t>
              </a:r>
              <a:r>
                <a:rPr lang="en-US" sz="1501">
                  <a:solidFill>
                    <a:srgbClr val="FFFFFF"/>
                  </a:solidFill>
                  <a:latin typeface="Quicksand"/>
                </a:rPr>
                <a:t>13:12 pm</a:t>
              </a:r>
            </a:p>
          </p:txBody>
        </p:sp>
      </p:grpSp>
      <p:sp>
        <p:nvSpPr>
          <p:cNvPr id="28" name="Freeform 28"/>
          <p:cNvSpPr/>
          <p:nvPr/>
        </p:nvSpPr>
        <p:spPr>
          <a:xfrm>
            <a:off x="14682121" y="5733646"/>
            <a:ext cx="2713074" cy="3483883"/>
          </a:xfrm>
          <a:custGeom>
            <a:avLst/>
            <a:gdLst/>
            <a:ahLst/>
            <a:cxnLst/>
            <a:rect l="l" t="t" r="r" b="b"/>
            <a:pathLst>
              <a:path w="2713074" h="3483883">
                <a:moveTo>
                  <a:pt x="0" y="0"/>
                </a:moveTo>
                <a:lnTo>
                  <a:pt x="2713074" y="0"/>
                </a:lnTo>
                <a:lnTo>
                  <a:pt x="2713074" y="3483884"/>
                </a:lnTo>
                <a:lnTo>
                  <a:pt x="0" y="34838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9" name="Freeform 29"/>
          <p:cNvSpPr/>
          <p:nvPr/>
        </p:nvSpPr>
        <p:spPr>
          <a:xfrm flipH="1">
            <a:off x="15428692" y="3416834"/>
            <a:ext cx="2713074" cy="3483883"/>
          </a:xfrm>
          <a:custGeom>
            <a:avLst/>
            <a:gdLst/>
            <a:ahLst/>
            <a:cxnLst/>
            <a:rect l="l" t="t" r="r" b="b"/>
            <a:pathLst>
              <a:path w="2713074" h="3483883">
                <a:moveTo>
                  <a:pt x="2713074" y="0"/>
                </a:moveTo>
                <a:lnTo>
                  <a:pt x="0" y="0"/>
                </a:lnTo>
                <a:lnTo>
                  <a:pt x="0" y="3483884"/>
                </a:lnTo>
                <a:lnTo>
                  <a:pt x="2713074" y="3483884"/>
                </a:lnTo>
                <a:lnTo>
                  <a:pt x="271307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0" name="Freeform 30"/>
          <p:cNvSpPr/>
          <p:nvPr/>
        </p:nvSpPr>
        <p:spPr>
          <a:xfrm>
            <a:off x="4345832" y="642167"/>
            <a:ext cx="798794" cy="1365461"/>
          </a:xfrm>
          <a:custGeom>
            <a:avLst/>
            <a:gdLst/>
            <a:ahLst/>
            <a:cxnLst/>
            <a:rect l="l" t="t" r="r" b="b"/>
            <a:pathLst>
              <a:path w="798794" h="1365461">
                <a:moveTo>
                  <a:pt x="0" y="0"/>
                </a:moveTo>
                <a:lnTo>
                  <a:pt x="798795" y="0"/>
                </a:lnTo>
                <a:lnTo>
                  <a:pt x="798795" y="1365461"/>
                </a:lnTo>
                <a:lnTo>
                  <a:pt x="0" y="13654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1" name="TextBox 31"/>
          <p:cNvSpPr txBox="1"/>
          <p:nvPr/>
        </p:nvSpPr>
        <p:spPr>
          <a:xfrm>
            <a:off x="226855" y="794567"/>
            <a:ext cx="4403200" cy="89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3"/>
              </a:lnSpc>
            </a:pPr>
            <a:r>
              <a:rPr lang="en-US" sz="6918">
                <a:solidFill>
                  <a:srgbClr val="FFFFFF"/>
                </a:solidFill>
                <a:latin typeface="Bobby Jones"/>
              </a:rPr>
              <a:t>Question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98232" y="2437032"/>
            <a:ext cx="5101175" cy="2299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799"/>
              </a:lnSpc>
            </a:pPr>
            <a:r>
              <a:rPr lang="en-US" sz="8799">
                <a:solidFill>
                  <a:srgbClr val="2D7D9E"/>
                </a:solidFill>
                <a:latin typeface="Bobby Jones"/>
              </a:rPr>
              <a:t>PassivE </a:t>
            </a:r>
            <a:r>
              <a:rPr lang="en-US" sz="8799">
                <a:solidFill>
                  <a:srgbClr val="FFFFFF"/>
                </a:solidFill>
                <a:latin typeface="Bobby Jones"/>
              </a:rPr>
              <a:t>OR </a:t>
            </a:r>
            <a:r>
              <a:rPr lang="en-US" sz="8799">
                <a:solidFill>
                  <a:srgbClr val="D8DE26"/>
                </a:solidFill>
                <a:latin typeface="Bobby Jones"/>
              </a:rPr>
              <a:t>Active?</a:t>
            </a:r>
          </a:p>
        </p:txBody>
      </p:sp>
      <p:sp>
        <p:nvSpPr>
          <p:cNvPr id="33" name="Freeform 33"/>
          <p:cNvSpPr/>
          <p:nvPr/>
        </p:nvSpPr>
        <p:spPr>
          <a:xfrm rot="1313666">
            <a:off x="1028702" y="6411362"/>
            <a:ext cx="1712745" cy="2640070"/>
          </a:xfrm>
          <a:custGeom>
            <a:avLst/>
            <a:gdLst/>
            <a:ahLst/>
            <a:cxnLst/>
            <a:rect l="l" t="t" r="r" b="b"/>
            <a:pathLst>
              <a:path w="1712745" h="2640070">
                <a:moveTo>
                  <a:pt x="0" y="0"/>
                </a:moveTo>
                <a:lnTo>
                  <a:pt x="1712745" y="0"/>
                </a:lnTo>
                <a:lnTo>
                  <a:pt x="1712745" y="2640070"/>
                </a:lnTo>
                <a:lnTo>
                  <a:pt x="0" y="26400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4" name="Freeform 34"/>
          <p:cNvSpPr/>
          <p:nvPr/>
        </p:nvSpPr>
        <p:spPr>
          <a:xfrm rot="-780918">
            <a:off x="2529697" y="8066317"/>
            <a:ext cx="1023871" cy="1578221"/>
          </a:xfrm>
          <a:custGeom>
            <a:avLst/>
            <a:gdLst/>
            <a:ahLst/>
            <a:cxnLst/>
            <a:rect l="l" t="t" r="r" b="b"/>
            <a:pathLst>
              <a:path w="1023871" h="1578221">
                <a:moveTo>
                  <a:pt x="0" y="0"/>
                </a:moveTo>
                <a:lnTo>
                  <a:pt x="1023871" y="0"/>
                </a:lnTo>
                <a:lnTo>
                  <a:pt x="1023871" y="1578222"/>
                </a:lnTo>
                <a:lnTo>
                  <a:pt x="0" y="157822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08557" y="2130583"/>
            <a:ext cx="13670886" cy="6567263"/>
            <a:chOff x="0" y="0"/>
            <a:chExt cx="3272752" cy="15721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72752" cy="1572175"/>
            </a:xfrm>
            <a:custGeom>
              <a:avLst/>
              <a:gdLst/>
              <a:ahLst/>
              <a:cxnLst/>
              <a:rect l="l" t="t" r="r" b="b"/>
              <a:pathLst>
                <a:path w="3272752" h="1572175">
                  <a:moveTo>
                    <a:pt x="28882" y="0"/>
                  </a:moveTo>
                  <a:lnTo>
                    <a:pt x="3243871" y="0"/>
                  </a:lnTo>
                  <a:cubicBezTo>
                    <a:pt x="3259822" y="0"/>
                    <a:pt x="3272752" y="12931"/>
                    <a:pt x="3272752" y="28882"/>
                  </a:cubicBezTo>
                  <a:lnTo>
                    <a:pt x="3272752" y="1543293"/>
                  </a:lnTo>
                  <a:cubicBezTo>
                    <a:pt x="3272752" y="1550953"/>
                    <a:pt x="3269709" y="1558299"/>
                    <a:pt x="3264293" y="1563716"/>
                  </a:cubicBezTo>
                  <a:cubicBezTo>
                    <a:pt x="3258877" y="1569132"/>
                    <a:pt x="3251530" y="1572175"/>
                    <a:pt x="3243871" y="1572175"/>
                  </a:cubicBezTo>
                  <a:lnTo>
                    <a:pt x="28882" y="1572175"/>
                  </a:lnTo>
                  <a:cubicBezTo>
                    <a:pt x="21222" y="1572175"/>
                    <a:pt x="13876" y="1569132"/>
                    <a:pt x="8459" y="1563716"/>
                  </a:cubicBezTo>
                  <a:cubicBezTo>
                    <a:pt x="3043" y="1558299"/>
                    <a:pt x="0" y="1550953"/>
                    <a:pt x="0" y="1543293"/>
                  </a:cubicBezTo>
                  <a:lnTo>
                    <a:pt x="0" y="28882"/>
                  </a:lnTo>
                  <a:cubicBezTo>
                    <a:pt x="0" y="21222"/>
                    <a:pt x="3043" y="13876"/>
                    <a:pt x="8459" y="8459"/>
                  </a:cubicBezTo>
                  <a:cubicBezTo>
                    <a:pt x="13876" y="3043"/>
                    <a:pt x="21222" y="0"/>
                    <a:pt x="28882" y="0"/>
                  </a:cubicBezTo>
                  <a:close/>
                </a:path>
              </a:pathLst>
            </a:custGeom>
            <a:solidFill>
              <a:srgbClr val="2D7D9E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272752" cy="1610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870830" y="2756018"/>
            <a:ext cx="6546340" cy="1135880"/>
            <a:chOff x="0" y="0"/>
            <a:chExt cx="3018118" cy="52368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018118" cy="523685"/>
            </a:xfrm>
            <a:custGeom>
              <a:avLst/>
              <a:gdLst/>
              <a:ahLst/>
              <a:cxnLst/>
              <a:rect l="l" t="t" r="r" b="b"/>
              <a:pathLst>
                <a:path w="3018118" h="523685">
                  <a:moveTo>
                    <a:pt x="27201" y="0"/>
                  </a:moveTo>
                  <a:lnTo>
                    <a:pt x="2990918" y="0"/>
                  </a:lnTo>
                  <a:cubicBezTo>
                    <a:pt x="3005940" y="0"/>
                    <a:pt x="3018118" y="12178"/>
                    <a:pt x="3018118" y="27201"/>
                  </a:cubicBezTo>
                  <a:lnTo>
                    <a:pt x="3018118" y="496485"/>
                  </a:lnTo>
                  <a:cubicBezTo>
                    <a:pt x="3018118" y="503699"/>
                    <a:pt x="3015253" y="510617"/>
                    <a:pt x="3010152" y="515718"/>
                  </a:cubicBezTo>
                  <a:cubicBezTo>
                    <a:pt x="3005050" y="520820"/>
                    <a:pt x="2998132" y="523685"/>
                    <a:pt x="2990918" y="523685"/>
                  </a:cubicBezTo>
                  <a:lnTo>
                    <a:pt x="27201" y="523685"/>
                  </a:lnTo>
                  <a:cubicBezTo>
                    <a:pt x="19987" y="523685"/>
                    <a:pt x="13068" y="520820"/>
                    <a:pt x="7967" y="515718"/>
                  </a:cubicBezTo>
                  <a:cubicBezTo>
                    <a:pt x="2866" y="510617"/>
                    <a:pt x="0" y="503699"/>
                    <a:pt x="0" y="496485"/>
                  </a:cubicBezTo>
                  <a:lnTo>
                    <a:pt x="0" y="27201"/>
                  </a:lnTo>
                  <a:cubicBezTo>
                    <a:pt x="0" y="19987"/>
                    <a:pt x="2866" y="13068"/>
                    <a:pt x="7967" y="7967"/>
                  </a:cubicBezTo>
                  <a:cubicBezTo>
                    <a:pt x="13068" y="2866"/>
                    <a:pt x="19987" y="0"/>
                    <a:pt x="27201" y="0"/>
                  </a:cubicBezTo>
                  <a:close/>
                </a:path>
              </a:pathLst>
            </a:custGeom>
            <a:solidFill>
              <a:srgbClr val="D8DE2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3018118" cy="5998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74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1614154" y="3608241"/>
            <a:ext cx="7335117" cy="8695607"/>
            <a:chOff x="0" y="0"/>
            <a:chExt cx="9780156" cy="11594142"/>
          </a:xfrm>
        </p:grpSpPr>
        <p:grpSp>
          <p:nvGrpSpPr>
            <p:cNvPr id="9" name="Group 9"/>
            <p:cNvGrpSpPr/>
            <p:nvPr/>
          </p:nvGrpSpPr>
          <p:grpSpPr>
            <a:xfrm>
              <a:off x="3305604" y="0"/>
              <a:ext cx="6474553" cy="6474553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60087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84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3979594" y="648886"/>
              <a:ext cx="5100574" cy="5100574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60087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>
              <a:off x="0" y="126415"/>
              <a:ext cx="9653741" cy="11467727"/>
            </a:xfrm>
            <a:custGeom>
              <a:avLst/>
              <a:gdLst/>
              <a:ahLst/>
              <a:cxnLst/>
              <a:rect l="l" t="t" r="r" b="b"/>
              <a:pathLst>
                <a:path w="9653741" h="11467727">
                  <a:moveTo>
                    <a:pt x="0" y="0"/>
                  </a:moveTo>
                  <a:lnTo>
                    <a:pt x="9653741" y="0"/>
                  </a:lnTo>
                  <a:lnTo>
                    <a:pt x="9653741" y="11467727"/>
                  </a:lnTo>
                  <a:lnTo>
                    <a:pt x="0" y="114677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4758820" y="1808890"/>
              <a:ext cx="3542122" cy="2780566"/>
            </a:xfrm>
            <a:custGeom>
              <a:avLst/>
              <a:gdLst/>
              <a:ahLst/>
              <a:cxnLst/>
              <a:rect l="l" t="t" r="r" b="b"/>
              <a:pathLst>
                <a:path w="3542122" h="2780566">
                  <a:moveTo>
                    <a:pt x="0" y="0"/>
                  </a:moveTo>
                  <a:lnTo>
                    <a:pt x="3542122" y="0"/>
                  </a:lnTo>
                  <a:lnTo>
                    <a:pt x="3542122" y="2780566"/>
                  </a:lnTo>
                  <a:lnTo>
                    <a:pt x="0" y="27805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6281657" y="2859139"/>
            <a:ext cx="5724687" cy="843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23"/>
              </a:lnSpc>
            </a:pPr>
            <a:r>
              <a:rPr lang="en-US" sz="4978">
                <a:solidFill>
                  <a:srgbClr val="343434"/>
                </a:solidFill>
                <a:latin typeface="IreneFlorentina"/>
              </a:rPr>
              <a:t>The answer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950126" y="4826814"/>
            <a:ext cx="6387747" cy="1987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51"/>
              </a:lnSpc>
            </a:pPr>
            <a:r>
              <a:rPr lang="en-US" sz="13147">
                <a:solidFill>
                  <a:srgbClr val="FFFFFF"/>
                </a:solidFill>
                <a:latin typeface="Bobby Jones"/>
              </a:rPr>
              <a:t>active</a:t>
            </a:r>
          </a:p>
        </p:txBody>
      </p:sp>
    </p:spTree>
  </p:cSld>
  <p:clrMapOvr>
    <a:masterClrMapping/>
  </p:clrMapOvr>
  <p:transition spd="slow"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373857" y="642167"/>
            <a:ext cx="761244" cy="1365461"/>
          </a:xfrm>
          <a:custGeom>
            <a:avLst/>
            <a:gdLst/>
            <a:ahLst/>
            <a:cxnLst/>
            <a:rect l="l" t="t" r="r" b="b"/>
            <a:pathLst>
              <a:path w="761244" h="1365461">
                <a:moveTo>
                  <a:pt x="0" y="0"/>
                </a:moveTo>
                <a:lnTo>
                  <a:pt x="761245" y="0"/>
                </a:lnTo>
                <a:lnTo>
                  <a:pt x="761245" y="1365461"/>
                </a:lnTo>
                <a:lnTo>
                  <a:pt x="0" y="13654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226855" y="794567"/>
            <a:ext cx="4403200" cy="89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3"/>
              </a:lnSpc>
            </a:pPr>
            <a:r>
              <a:rPr lang="en-US" sz="6918">
                <a:solidFill>
                  <a:srgbClr val="FFFFFF"/>
                </a:solidFill>
                <a:latin typeface="Bobby Jones"/>
              </a:rPr>
              <a:t>Question 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6261820" y="439457"/>
            <a:ext cx="8620664" cy="9408085"/>
            <a:chOff x="0" y="0"/>
            <a:chExt cx="11494218" cy="12544114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538174"/>
              <a:ext cx="11494218" cy="12005940"/>
              <a:chOff x="0" y="0"/>
              <a:chExt cx="2198655" cy="2296539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198655" cy="2296539"/>
              </a:xfrm>
              <a:custGeom>
                <a:avLst/>
                <a:gdLst/>
                <a:ahLst/>
                <a:cxnLst/>
                <a:rect l="l" t="t" r="r" b="b"/>
                <a:pathLst>
                  <a:path w="2198655" h="2296539">
                    <a:moveTo>
                      <a:pt x="45801" y="0"/>
                    </a:moveTo>
                    <a:lnTo>
                      <a:pt x="2152853" y="0"/>
                    </a:lnTo>
                    <a:cubicBezTo>
                      <a:pt x="2178149" y="0"/>
                      <a:pt x="2198655" y="20506"/>
                      <a:pt x="2198655" y="45801"/>
                    </a:cubicBezTo>
                    <a:lnTo>
                      <a:pt x="2198655" y="2250737"/>
                    </a:lnTo>
                    <a:cubicBezTo>
                      <a:pt x="2198655" y="2262885"/>
                      <a:pt x="2193829" y="2274534"/>
                      <a:pt x="2185240" y="2283124"/>
                    </a:cubicBezTo>
                    <a:cubicBezTo>
                      <a:pt x="2176650" y="2291713"/>
                      <a:pt x="2165001" y="2296539"/>
                      <a:pt x="2152853" y="2296539"/>
                    </a:cubicBezTo>
                    <a:lnTo>
                      <a:pt x="45801" y="2296539"/>
                    </a:lnTo>
                    <a:cubicBezTo>
                      <a:pt x="33654" y="2296539"/>
                      <a:pt x="22004" y="2291713"/>
                      <a:pt x="13415" y="2283124"/>
                    </a:cubicBezTo>
                    <a:cubicBezTo>
                      <a:pt x="4825" y="2274534"/>
                      <a:pt x="0" y="2262885"/>
                      <a:pt x="0" y="2250737"/>
                    </a:cubicBezTo>
                    <a:lnTo>
                      <a:pt x="0" y="45801"/>
                    </a:lnTo>
                    <a:cubicBezTo>
                      <a:pt x="0" y="33654"/>
                      <a:pt x="4825" y="22004"/>
                      <a:pt x="13415" y="13415"/>
                    </a:cubicBezTo>
                    <a:cubicBezTo>
                      <a:pt x="22004" y="4825"/>
                      <a:pt x="33654" y="0"/>
                      <a:pt x="45801" y="0"/>
                    </a:cubicBezTo>
                    <a:close/>
                  </a:path>
                </a:pathLst>
              </a:custGeom>
              <a:solidFill>
                <a:srgbClr val="2D7D9E"/>
              </a:solidFill>
              <a:ln w="38100" cap="rnd">
                <a:solidFill>
                  <a:srgbClr val="D8DE26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2198655" cy="233463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6380251" y="10770516"/>
              <a:ext cx="4646936" cy="1365037"/>
            </a:xfrm>
            <a:custGeom>
              <a:avLst/>
              <a:gdLst/>
              <a:ahLst/>
              <a:cxnLst/>
              <a:rect l="l" t="t" r="r" b="b"/>
              <a:pathLst>
                <a:path w="4646936" h="1365037">
                  <a:moveTo>
                    <a:pt x="0" y="0"/>
                  </a:moveTo>
                  <a:lnTo>
                    <a:pt x="4646936" y="0"/>
                  </a:lnTo>
                  <a:lnTo>
                    <a:pt x="4646936" y="1365038"/>
                  </a:lnTo>
                  <a:lnTo>
                    <a:pt x="0" y="13650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6436033" y="8848243"/>
              <a:ext cx="4646936" cy="1365037"/>
            </a:xfrm>
            <a:custGeom>
              <a:avLst/>
              <a:gdLst/>
              <a:ahLst/>
              <a:cxnLst/>
              <a:rect l="l" t="t" r="r" b="b"/>
              <a:pathLst>
                <a:path w="4646936" h="1365037">
                  <a:moveTo>
                    <a:pt x="0" y="0"/>
                  </a:moveTo>
                  <a:lnTo>
                    <a:pt x="4646936" y="0"/>
                  </a:lnTo>
                  <a:lnTo>
                    <a:pt x="4646936" y="1365037"/>
                  </a:lnTo>
                  <a:lnTo>
                    <a:pt x="0" y="1365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6380251" y="1800671"/>
              <a:ext cx="4646936" cy="1365037"/>
            </a:xfrm>
            <a:custGeom>
              <a:avLst/>
              <a:gdLst/>
              <a:ahLst/>
              <a:cxnLst/>
              <a:rect l="l" t="t" r="r" b="b"/>
              <a:pathLst>
                <a:path w="4646936" h="1365037">
                  <a:moveTo>
                    <a:pt x="0" y="0"/>
                  </a:moveTo>
                  <a:lnTo>
                    <a:pt x="4646936" y="0"/>
                  </a:lnTo>
                  <a:lnTo>
                    <a:pt x="4646936" y="1365037"/>
                  </a:lnTo>
                  <a:lnTo>
                    <a:pt x="0" y="1365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11" name="Group 11"/>
            <p:cNvGrpSpPr/>
            <p:nvPr/>
          </p:nvGrpSpPr>
          <p:grpSpPr>
            <a:xfrm>
              <a:off x="3944493" y="0"/>
              <a:ext cx="3605231" cy="1076348"/>
              <a:chOff x="0" y="0"/>
              <a:chExt cx="758696" cy="22651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758696" cy="226510"/>
              </a:xfrm>
              <a:custGeom>
                <a:avLst/>
                <a:gdLst/>
                <a:ahLst/>
                <a:cxnLst/>
                <a:rect l="l" t="t" r="r" b="b"/>
                <a:pathLst>
                  <a:path w="758696" h="226510">
                    <a:moveTo>
                      <a:pt x="113255" y="0"/>
                    </a:moveTo>
                    <a:lnTo>
                      <a:pt x="645441" y="0"/>
                    </a:lnTo>
                    <a:cubicBezTo>
                      <a:pt x="707990" y="0"/>
                      <a:pt x="758696" y="50706"/>
                      <a:pt x="758696" y="113255"/>
                    </a:cubicBezTo>
                    <a:lnTo>
                      <a:pt x="758696" y="113255"/>
                    </a:lnTo>
                    <a:cubicBezTo>
                      <a:pt x="758696" y="175804"/>
                      <a:pt x="707990" y="226510"/>
                      <a:pt x="645441" y="226510"/>
                    </a:cubicBezTo>
                    <a:lnTo>
                      <a:pt x="113255" y="226510"/>
                    </a:lnTo>
                    <a:cubicBezTo>
                      <a:pt x="50706" y="226510"/>
                      <a:pt x="0" y="175804"/>
                      <a:pt x="0" y="113255"/>
                    </a:cubicBezTo>
                    <a:lnTo>
                      <a:pt x="0" y="113255"/>
                    </a:lnTo>
                    <a:cubicBezTo>
                      <a:pt x="0" y="50706"/>
                      <a:pt x="50706" y="0"/>
                      <a:pt x="113255" y="0"/>
                    </a:cubicBezTo>
                    <a:close/>
                  </a:path>
                </a:pathLst>
              </a:custGeom>
              <a:solidFill>
                <a:srgbClr val="D8DE26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76200"/>
                <a:ext cx="758696" cy="30271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40"/>
                  </a:lnSpc>
                </a:pPr>
                <a:endParaRPr/>
              </a:p>
            </p:txBody>
          </p:sp>
        </p:grpSp>
        <p:sp>
          <p:nvSpPr>
            <p:cNvPr id="14" name="Freeform 14"/>
            <p:cNvSpPr/>
            <p:nvPr/>
          </p:nvSpPr>
          <p:spPr>
            <a:xfrm>
              <a:off x="6436033" y="5292653"/>
              <a:ext cx="4646936" cy="1365037"/>
            </a:xfrm>
            <a:custGeom>
              <a:avLst/>
              <a:gdLst/>
              <a:ahLst/>
              <a:cxnLst/>
              <a:rect l="l" t="t" r="r" b="b"/>
              <a:pathLst>
                <a:path w="4646936" h="1365037">
                  <a:moveTo>
                    <a:pt x="0" y="0"/>
                  </a:moveTo>
                  <a:lnTo>
                    <a:pt x="4646936" y="0"/>
                  </a:lnTo>
                  <a:lnTo>
                    <a:pt x="4646936" y="1365037"/>
                  </a:lnTo>
                  <a:lnTo>
                    <a:pt x="0" y="1365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6380251" y="6797390"/>
              <a:ext cx="4646936" cy="1365037"/>
            </a:xfrm>
            <a:custGeom>
              <a:avLst/>
              <a:gdLst/>
              <a:ahLst/>
              <a:cxnLst/>
              <a:rect l="l" t="t" r="r" b="b"/>
              <a:pathLst>
                <a:path w="4646936" h="1365037">
                  <a:moveTo>
                    <a:pt x="0" y="0"/>
                  </a:moveTo>
                  <a:lnTo>
                    <a:pt x="4646936" y="0"/>
                  </a:lnTo>
                  <a:lnTo>
                    <a:pt x="4646936" y="1365038"/>
                  </a:lnTo>
                  <a:lnTo>
                    <a:pt x="0" y="13650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6436033" y="3305408"/>
              <a:ext cx="4646936" cy="1365037"/>
            </a:xfrm>
            <a:custGeom>
              <a:avLst/>
              <a:gdLst/>
              <a:ahLst/>
              <a:cxnLst/>
              <a:rect l="l" t="t" r="r" b="b"/>
              <a:pathLst>
                <a:path w="4646936" h="1365037">
                  <a:moveTo>
                    <a:pt x="0" y="0"/>
                  </a:moveTo>
                  <a:lnTo>
                    <a:pt x="4646936" y="0"/>
                  </a:lnTo>
                  <a:lnTo>
                    <a:pt x="4646936" y="1365038"/>
                  </a:lnTo>
                  <a:lnTo>
                    <a:pt x="0" y="13650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7"/>
            <p:cNvSpPr/>
            <p:nvPr/>
          </p:nvSpPr>
          <p:spPr>
            <a:xfrm flipH="1">
              <a:off x="463856" y="4019556"/>
              <a:ext cx="4646936" cy="1365037"/>
            </a:xfrm>
            <a:custGeom>
              <a:avLst/>
              <a:gdLst/>
              <a:ahLst/>
              <a:cxnLst/>
              <a:rect l="l" t="t" r="r" b="b"/>
              <a:pathLst>
                <a:path w="4646936" h="1365037">
                  <a:moveTo>
                    <a:pt x="4646936" y="0"/>
                  </a:moveTo>
                  <a:lnTo>
                    <a:pt x="0" y="0"/>
                  </a:lnTo>
                  <a:lnTo>
                    <a:pt x="0" y="1365037"/>
                  </a:lnTo>
                  <a:lnTo>
                    <a:pt x="4646936" y="1365037"/>
                  </a:lnTo>
                  <a:lnTo>
                    <a:pt x="4646936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8"/>
            <p:cNvSpPr/>
            <p:nvPr/>
          </p:nvSpPr>
          <p:spPr>
            <a:xfrm flipH="1">
              <a:off x="463856" y="7832590"/>
              <a:ext cx="4646936" cy="1365037"/>
            </a:xfrm>
            <a:custGeom>
              <a:avLst/>
              <a:gdLst/>
              <a:ahLst/>
              <a:cxnLst/>
              <a:rect l="l" t="t" r="r" b="b"/>
              <a:pathLst>
                <a:path w="4646936" h="1365037">
                  <a:moveTo>
                    <a:pt x="4646936" y="0"/>
                  </a:moveTo>
                  <a:lnTo>
                    <a:pt x="0" y="0"/>
                  </a:lnTo>
                  <a:lnTo>
                    <a:pt x="0" y="1365037"/>
                  </a:lnTo>
                  <a:lnTo>
                    <a:pt x="4646936" y="1365037"/>
                  </a:lnTo>
                  <a:lnTo>
                    <a:pt x="4646936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6849173" y="5527603"/>
              <a:ext cx="4270408" cy="873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84"/>
                </a:lnSpc>
              </a:pPr>
              <a:r>
                <a:rPr lang="en-US" sz="2065">
                  <a:solidFill>
                    <a:srgbClr val="000000"/>
                  </a:solidFill>
                  <a:latin typeface="Quicksand Medium"/>
                </a:rPr>
                <a:t>Ellie failed almost everything</a:t>
              </a:r>
            </a:p>
          </p:txBody>
        </p:sp>
        <p:sp>
          <p:nvSpPr>
            <p:cNvPr id="20" name="Freeform 20"/>
            <p:cNvSpPr/>
            <p:nvPr/>
          </p:nvSpPr>
          <p:spPr>
            <a:xfrm flipH="1">
              <a:off x="463856" y="10206032"/>
              <a:ext cx="4646936" cy="1365037"/>
            </a:xfrm>
            <a:custGeom>
              <a:avLst/>
              <a:gdLst/>
              <a:ahLst/>
              <a:cxnLst/>
              <a:rect l="l" t="t" r="r" b="b"/>
              <a:pathLst>
                <a:path w="4646936" h="1365037">
                  <a:moveTo>
                    <a:pt x="4646936" y="0"/>
                  </a:moveTo>
                  <a:lnTo>
                    <a:pt x="0" y="0"/>
                  </a:lnTo>
                  <a:lnTo>
                    <a:pt x="0" y="1365037"/>
                  </a:lnTo>
                  <a:lnTo>
                    <a:pt x="4646936" y="1365037"/>
                  </a:lnTo>
                  <a:lnTo>
                    <a:pt x="4646936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6849173" y="1983748"/>
              <a:ext cx="3692148" cy="873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84"/>
                </a:lnSpc>
              </a:pPr>
              <a:r>
                <a:rPr lang="en-US" sz="2065">
                  <a:solidFill>
                    <a:srgbClr val="000000"/>
                  </a:solidFill>
                  <a:latin typeface="Quicksand Medium"/>
                </a:rPr>
                <a:t>How did you do in your exams?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4302528" y="361724"/>
              <a:ext cx="2906816" cy="3719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8"/>
                </a:lnSpc>
              </a:pPr>
              <a:r>
                <a:rPr lang="en-US" sz="1971" spc="78">
                  <a:solidFill>
                    <a:srgbClr val="000000"/>
                  </a:solidFill>
                  <a:latin typeface="Quicksand Medium"/>
                </a:rPr>
                <a:t>TEXT MESSAGES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815865" y="4216342"/>
              <a:ext cx="3698657" cy="9333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91"/>
                </a:lnSpc>
              </a:pPr>
              <a:r>
                <a:rPr lang="en-US" sz="2065">
                  <a:solidFill>
                    <a:srgbClr val="000000"/>
                  </a:solidFill>
                  <a:latin typeface="Quicksand Medium"/>
                </a:rPr>
                <a:t>lol, I got a D in IT too, the rest were okay. 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815865" y="8106288"/>
              <a:ext cx="3942919" cy="873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84"/>
                </a:lnSpc>
              </a:pPr>
              <a:r>
                <a:rPr lang="en-US" sz="2065">
                  <a:solidFill>
                    <a:srgbClr val="000000"/>
                  </a:solidFill>
                  <a:latin typeface="Quicksand Medium"/>
                </a:rPr>
                <a:t>I am worried. Should we tell Mrs Jones?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6849173" y="7010948"/>
              <a:ext cx="3980826" cy="873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84"/>
                </a:lnSpc>
              </a:pPr>
              <a:r>
                <a:rPr lang="en-US" sz="2065">
                  <a:solidFill>
                    <a:srgbClr val="000000"/>
                  </a:solidFill>
                  <a:latin typeface="Quicksand Medium"/>
                </a:rPr>
                <a:t>She is scared to go home. Her Dad is scary!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9911083" y="4768840"/>
              <a:ext cx="630238" cy="3333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2"/>
                </a:lnSpc>
              </a:pPr>
              <a:r>
                <a:rPr lang="en-US" sz="1501">
                  <a:solidFill>
                    <a:srgbClr val="FFFFFF"/>
                  </a:solidFill>
                  <a:latin typeface="Quicksand Medium"/>
                </a:rPr>
                <a:t>Read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815865" y="9293343"/>
              <a:ext cx="630238" cy="3333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2"/>
                </a:lnSpc>
              </a:pPr>
              <a:r>
                <a:rPr lang="en-US" sz="1501">
                  <a:solidFill>
                    <a:srgbClr val="FFFFFF"/>
                  </a:solidFill>
                  <a:latin typeface="Quicksand Medium"/>
                </a:rPr>
                <a:t>Read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6909098" y="3521244"/>
              <a:ext cx="3700807" cy="873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84"/>
                </a:lnSpc>
              </a:pPr>
              <a:r>
                <a:rPr lang="en-US" sz="2065">
                  <a:solidFill>
                    <a:srgbClr val="000000"/>
                  </a:solidFill>
                  <a:latin typeface="Quicksand Medium"/>
                </a:rPr>
                <a:t>I got a A*, B and a D in IT 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815865" y="10367850"/>
              <a:ext cx="4294928" cy="9333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91"/>
                </a:lnSpc>
              </a:pPr>
              <a:r>
                <a:rPr lang="en-US" sz="2065">
                  <a:solidFill>
                    <a:srgbClr val="000000"/>
                  </a:solidFill>
                  <a:latin typeface="Quicksand Medium"/>
                </a:rPr>
                <a:t>I want to. Better to be safe.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815865" y="5556209"/>
              <a:ext cx="630238" cy="3333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2"/>
                </a:lnSpc>
              </a:pPr>
              <a:r>
                <a:rPr lang="en-US" sz="1501">
                  <a:solidFill>
                    <a:srgbClr val="FFFFFF"/>
                  </a:solidFill>
                  <a:latin typeface="Quicksand Medium"/>
                </a:rPr>
                <a:t>Read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4846140" y="1284096"/>
              <a:ext cx="1819592" cy="3234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2"/>
                </a:lnSpc>
              </a:pPr>
              <a:r>
                <a:rPr lang="en-US" sz="1501">
                  <a:solidFill>
                    <a:srgbClr val="FFFFFF"/>
                  </a:solidFill>
                  <a:latin typeface="Quicksand Bold"/>
                </a:rPr>
                <a:t>Today </a:t>
              </a:r>
              <a:r>
                <a:rPr lang="en-US" sz="1501">
                  <a:solidFill>
                    <a:srgbClr val="FFFFFF"/>
                  </a:solidFill>
                  <a:latin typeface="Quicksand"/>
                </a:rPr>
                <a:t>16:16 pm</a:t>
              </a:r>
            </a:p>
          </p:txBody>
        </p:sp>
        <p:sp>
          <p:nvSpPr>
            <p:cNvPr id="32" name="Freeform 32"/>
            <p:cNvSpPr/>
            <p:nvPr/>
          </p:nvSpPr>
          <p:spPr>
            <a:xfrm>
              <a:off x="7301128" y="3967310"/>
              <a:ext cx="497194" cy="514561"/>
            </a:xfrm>
            <a:custGeom>
              <a:avLst/>
              <a:gdLst/>
              <a:ahLst/>
              <a:cxnLst/>
              <a:rect l="l" t="t" r="r" b="b"/>
              <a:pathLst>
                <a:path w="497194" h="514561">
                  <a:moveTo>
                    <a:pt x="0" y="0"/>
                  </a:moveTo>
                  <a:lnTo>
                    <a:pt x="497194" y="0"/>
                  </a:lnTo>
                  <a:lnTo>
                    <a:pt x="497194" y="514561"/>
                  </a:lnTo>
                  <a:lnTo>
                    <a:pt x="0" y="5145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6849173" y="9084695"/>
              <a:ext cx="4178014" cy="7996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69"/>
                </a:lnSpc>
              </a:pPr>
              <a:r>
                <a:rPr lang="en-US" sz="1899">
                  <a:solidFill>
                    <a:srgbClr val="000000"/>
                  </a:solidFill>
                  <a:latin typeface="Quicksand Medium"/>
                </a:rPr>
                <a:t>No, we can’t tell a teacher! What if it’s nothing! 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6849173" y="10994212"/>
              <a:ext cx="3980826" cy="873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84"/>
                </a:lnSpc>
              </a:pPr>
              <a:r>
                <a:rPr lang="en-US" sz="2065">
                  <a:solidFill>
                    <a:srgbClr val="000000"/>
                  </a:solidFill>
                  <a:latin typeface="Quicksand Medium"/>
                </a:rPr>
                <a:t>Fine, I will come with you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9911083" y="8235530"/>
              <a:ext cx="630238" cy="3333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2"/>
                </a:lnSpc>
              </a:pPr>
              <a:r>
                <a:rPr lang="en-US" sz="1501">
                  <a:solidFill>
                    <a:srgbClr val="FFFFFF"/>
                  </a:solidFill>
                  <a:latin typeface="Quicksand Medium"/>
                </a:rPr>
                <a:t>Read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9911083" y="10247454"/>
              <a:ext cx="630238" cy="3333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2"/>
                </a:lnSpc>
              </a:pPr>
              <a:r>
                <a:rPr lang="en-US" sz="1501">
                  <a:solidFill>
                    <a:srgbClr val="FFFFFF"/>
                  </a:solidFill>
                  <a:latin typeface="Quicksand Medium"/>
                </a:rPr>
                <a:t>Read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815865" y="11669494"/>
              <a:ext cx="630238" cy="3333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2"/>
                </a:lnSpc>
              </a:pPr>
              <a:r>
                <a:rPr lang="en-US" sz="1501">
                  <a:solidFill>
                    <a:srgbClr val="FFFFFF"/>
                  </a:solidFill>
                  <a:latin typeface="Quicksand Medium"/>
                </a:rPr>
                <a:t>Read</a:t>
              </a:r>
            </a:p>
          </p:txBody>
        </p:sp>
      </p:grpSp>
      <p:sp>
        <p:nvSpPr>
          <p:cNvPr id="38" name="Freeform 38"/>
          <p:cNvSpPr/>
          <p:nvPr/>
        </p:nvSpPr>
        <p:spPr>
          <a:xfrm>
            <a:off x="14615884" y="5688954"/>
            <a:ext cx="2713074" cy="3483883"/>
          </a:xfrm>
          <a:custGeom>
            <a:avLst/>
            <a:gdLst/>
            <a:ahLst/>
            <a:cxnLst/>
            <a:rect l="l" t="t" r="r" b="b"/>
            <a:pathLst>
              <a:path w="2713074" h="3483883">
                <a:moveTo>
                  <a:pt x="0" y="0"/>
                </a:moveTo>
                <a:lnTo>
                  <a:pt x="2713074" y="0"/>
                </a:lnTo>
                <a:lnTo>
                  <a:pt x="2713074" y="3483883"/>
                </a:lnTo>
                <a:lnTo>
                  <a:pt x="0" y="348388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9" name="Freeform 39"/>
          <p:cNvSpPr/>
          <p:nvPr/>
        </p:nvSpPr>
        <p:spPr>
          <a:xfrm flipH="1">
            <a:off x="15362455" y="3623345"/>
            <a:ext cx="2713074" cy="3483883"/>
          </a:xfrm>
          <a:custGeom>
            <a:avLst/>
            <a:gdLst/>
            <a:ahLst/>
            <a:cxnLst/>
            <a:rect l="l" t="t" r="r" b="b"/>
            <a:pathLst>
              <a:path w="2713074" h="3483883">
                <a:moveTo>
                  <a:pt x="2713075" y="0"/>
                </a:moveTo>
                <a:lnTo>
                  <a:pt x="0" y="0"/>
                </a:lnTo>
                <a:lnTo>
                  <a:pt x="0" y="3483884"/>
                </a:lnTo>
                <a:lnTo>
                  <a:pt x="2713075" y="3483884"/>
                </a:lnTo>
                <a:lnTo>
                  <a:pt x="2713075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0" name="TextBox 40"/>
          <p:cNvSpPr txBox="1"/>
          <p:nvPr/>
        </p:nvSpPr>
        <p:spPr>
          <a:xfrm>
            <a:off x="598232" y="2437032"/>
            <a:ext cx="5101175" cy="2299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799"/>
              </a:lnSpc>
            </a:pPr>
            <a:r>
              <a:rPr lang="en-US" sz="8799">
                <a:solidFill>
                  <a:srgbClr val="2D7D9E"/>
                </a:solidFill>
                <a:latin typeface="Bobby Jones"/>
              </a:rPr>
              <a:t>PassivE </a:t>
            </a:r>
            <a:r>
              <a:rPr lang="en-US" sz="8799">
                <a:solidFill>
                  <a:srgbClr val="FFFFFF"/>
                </a:solidFill>
                <a:latin typeface="Bobby Jones"/>
              </a:rPr>
              <a:t>OR </a:t>
            </a:r>
            <a:r>
              <a:rPr lang="en-US" sz="8799">
                <a:solidFill>
                  <a:srgbClr val="D8DE26"/>
                </a:solidFill>
                <a:latin typeface="Bobby Jones"/>
              </a:rPr>
              <a:t>Active?</a:t>
            </a:r>
          </a:p>
        </p:txBody>
      </p:sp>
      <p:sp>
        <p:nvSpPr>
          <p:cNvPr id="41" name="Freeform 41"/>
          <p:cNvSpPr/>
          <p:nvPr/>
        </p:nvSpPr>
        <p:spPr>
          <a:xfrm rot="1313666">
            <a:off x="1028702" y="6411362"/>
            <a:ext cx="1712745" cy="2640070"/>
          </a:xfrm>
          <a:custGeom>
            <a:avLst/>
            <a:gdLst/>
            <a:ahLst/>
            <a:cxnLst/>
            <a:rect l="l" t="t" r="r" b="b"/>
            <a:pathLst>
              <a:path w="1712745" h="2640070">
                <a:moveTo>
                  <a:pt x="0" y="0"/>
                </a:moveTo>
                <a:lnTo>
                  <a:pt x="1712745" y="0"/>
                </a:lnTo>
                <a:lnTo>
                  <a:pt x="1712745" y="2640070"/>
                </a:lnTo>
                <a:lnTo>
                  <a:pt x="0" y="264007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2" name="Freeform 42"/>
          <p:cNvSpPr/>
          <p:nvPr/>
        </p:nvSpPr>
        <p:spPr>
          <a:xfrm rot="-780918">
            <a:off x="2529697" y="8066317"/>
            <a:ext cx="1023871" cy="1578221"/>
          </a:xfrm>
          <a:custGeom>
            <a:avLst/>
            <a:gdLst/>
            <a:ahLst/>
            <a:cxnLst/>
            <a:rect l="l" t="t" r="r" b="b"/>
            <a:pathLst>
              <a:path w="1023871" h="1578221">
                <a:moveTo>
                  <a:pt x="0" y="0"/>
                </a:moveTo>
                <a:lnTo>
                  <a:pt x="1023871" y="0"/>
                </a:lnTo>
                <a:lnTo>
                  <a:pt x="1023871" y="1578222"/>
                </a:lnTo>
                <a:lnTo>
                  <a:pt x="0" y="157822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08557" y="2130583"/>
            <a:ext cx="13670886" cy="6567263"/>
            <a:chOff x="0" y="0"/>
            <a:chExt cx="3272752" cy="15721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72752" cy="1572175"/>
            </a:xfrm>
            <a:custGeom>
              <a:avLst/>
              <a:gdLst/>
              <a:ahLst/>
              <a:cxnLst/>
              <a:rect l="l" t="t" r="r" b="b"/>
              <a:pathLst>
                <a:path w="3272752" h="1572175">
                  <a:moveTo>
                    <a:pt x="28882" y="0"/>
                  </a:moveTo>
                  <a:lnTo>
                    <a:pt x="3243871" y="0"/>
                  </a:lnTo>
                  <a:cubicBezTo>
                    <a:pt x="3259822" y="0"/>
                    <a:pt x="3272752" y="12931"/>
                    <a:pt x="3272752" y="28882"/>
                  </a:cubicBezTo>
                  <a:lnTo>
                    <a:pt x="3272752" y="1543293"/>
                  </a:lnTo>
                  <a:cubicBezTo>
                    <a:pt x="3272752" y="1550953"/>
                    <a:pt x="3269709" y="1558299"/>
                    <a:pt x="3264293" y="1563716"/>
                  </a:cubicBezTo>
                  <a:cubicBezTo>
                    <a:pt x="3258877" y="1569132"/>
                    <a:pt x="3251530" y="1572175"/>
                    <a:pt x="3243871" y="1572175"/>
                  </a:cubicBezTo>
                  <a:lnTo>
                    <a:pt x="28882" y="1572175"/>
                  </a:lnTo>
                  <a:cubicBezTo>
                    <a:pt x="21222" y="1572175"/>
                    <a:pt x="13876" y="1569132"/>
                    <a:pt x="8459" y="1563716"/>
                  </a:cubicBezTo>
                  <a:cubicBezTo>
                    <a:pt x="3043" y="1558299"/>
                    <a:pt x="0" y="1550953"/>
                    <a:pt x="0" y="1543293"/>
                  </a:cubicBezTo>
                  <a:lnTo>
                    <a:pt x="0" y="28882"/>
                  </a:lnTo>
                  <a:cubicBezTo>
                    <a:pt x="0" y="21222"/>
                    <a:pt x="3043" y="13876"/>
                    <a:pt x="8459" y="8459"/>
                  </a:cubicBezTo>
                  <a:cubicBezTo>
                    <a:pt x="13876" y="3043"/>
                    <a:pt x="21222" y="0"/>
                    <a:pt x="28882" y="0"/>
                  </a:cubicBezTo>
                  <a:close/>
                </a:path>
              </a:pathLst>
            </a:custGeom>
            <a:solidFill>
              <a:srgbClr val="2D7D9E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272752" cy="1610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870830" y="2756018"/>
            <a:ext cx="6546340" cy="1135880"/>
            <a:chOff x="0" y="0"/>
            <a:chExt cx="3018118" cy="52368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018118" cy="523685"/>
            </a:xfrm>
            <a:custGeom>
              <a:avLst/>
              <a:gdLst/>
              <a:ahLst/>
              <a:cxnLst/>
              <a:rect l="l" t="t" r="r" b="b"/>
              <a:pathLst>
                <a:path w="3018118" h="523685">
                  <a:moveTo>
                    <a:pt x="27201" y="0"/>
                  </a:moveTo>
                  <a:lnTo>
                    <a:pt x="2990918" y="0"/>
                  </a:lnTo>
                  <a:cubicBezTo>
                    <a:pt x="3005940" y="0"/>
                    <a:pt x="3018118" y="12178"/>
                    <a:pt x="3018118" y="27201"/>
                  </a:cubicBezTo>
                  <a:lnTo>
                    <a:pt x="3018118" y="496485"/>
                  </a:lnTo>
                  <a:cubicBezTo>
                    <a:pt x="3018118" y="503699"/>
                    <a:pt x="3015253" y="510617"/>
                    <a:pt x="3010152" y="515718"/>
                  </a:cubicBezTo>
                  <a:cubicBezTo>
                    <a:pt x="3005050" y="520820"/>
                    <a:pt x="2998132" y="523685"/>
                    <a:pt x="2990918" y="523685"/>
                  </a:cubicBezTo>
                  <a:lnTo>
                    <a:pt x="27201" y="523685"/>
                  </a:lnTo>
                  <a:cubicBezTo>
                    <a:pt x="19987" y="523685"/>
                    <a:pt x="13068" y="520820"/>
                    <a:pt x="7967" y="515718"/>
                  </a:cubicBezTo>
                  <a:cubicBezTo>
                    <a:pt x="2866" y="510617"/>
                    <a:pt x="0" y="503699"/>
                    <a:pt x="0" y="496485"/>
                  </a:cubicBezTo>
                  <a:lnTo>
                    <a:pt x="0" y="27201"/>
                  </a:lnTo>
                  <a:cubicBezTo>
                    <a:pt x="0" y="19987"/>
                    <a:pt x="2866" y="13068"/>
                    <a:pt x="7967" y="7967"/>
                  </a:cubicBezTo>
                  <a:cubicBezTo>
                    <a:pt x="13068" y="2866"/>
                    <a:pt x="19987" y="0"/>
                    <a:pt x="27201" y="0"/>
                  </a:cubicBezTo>
                  <a:close/>
                </a:path>
              </a:pathLst>
            </a:custGeom>
            <a:solidFill>
              <a:srgbClr val="D8DE2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3018118" cy="5998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74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1614154" y="3608241"/>
            <a:ext cx="7335117" cy="8695607"/>
            <a:chOff x="0" y="0"/>
            <a:chExt cx="9780156" cy="11594142"/>
          </a:xfrm>
        </p:grpSpPr>
        <p:grpSp>
          <p:nvGrpSpPr>
            <p:cNvPr id="9" name="Group 9"/>
            <p:cNvGrpSpPr/>
            <p:nvPr/>
          </p:nvGrpSpPr>
          <p:grpSpPr>
            <a:xfrm>
              <a:off x="3305604" y="0"/>
              <a:ext cx="6474553" cy="6474553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60087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84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3979594" y="648886"/>
              <a:ext cx="5100574" cy="5100574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60087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>
              <a:off x="0" y="126415"/>
              <a:ext cx="9653741" cy="11467727"/>
            </a:xfrm>
            <a:custGeom>
              <a:avLst/>
              <a:gdLst/>
              <a:ahLst/>
              <a:cxnLst/>
              <a:rect l="l" t="t" r="r" b="b"/>
              <a:pathLst>
                <a:path w="9653741" h="11467727">
                  <a:moveTo>
                    <a:pt x="0" y="0"/>
                  </a:moveTo>
                  <a:lnTo>
                    <a:pt x="9653741" y="0"/>
                  </a:lnTo>
                  <a:lnTo>
                    <a:pt x="9653741" y="11467727"/>
                  </a:lnTo>
                  <a:lnTo>
                    <a:pt x="0" y="114677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4758820" y="1808890"/>
              <a:ext cx="3542122" cy="2780566"/>
            </a:xfrm>
            <a:custGeom>
              <a:avLst/>
              <a:gdLst/>
              <a:ahLst/>
              <a:cxnLst/>
              <a:rect l="l" t="t" r="r" b="b"/>
              <a:pathLst>
                <a:path w="3542122" h="2780566">
                  <a:moveTo>
                    <a:pt x="0" y="0"/>
                  </a:moveTo>
                  <a:lnTo>
                    <a:pt x="3542122" y="0"/>
                  </a:lnTo>
                  <a:lnTo>
                    <a:pt x="3542122" y="2780566"/>
                  </a:lnTo>
                  <a:lnTo>
                    <a:pt x="0" y="27805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6281657" y="2859139"/>
            <a:ext cx="5724687" cy="843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23"/>
              </a:lnSpc>
            </a:pPr>
            <a:r>
              <a:rPr lang="en-US" sz="4978">
                <a:solidFill>
                  <a:srgbClr val="343434"/>
                </a:solidFill>
                <a:latin typeface="IreneFlorentina"/>
              </a:rPr>
              <a:t>The answer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950126" y="4826814"/>
            <a:ext cx="6387747" cy="1987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51"/>
              </a:lnSpc>
            </a:pPr>
            <a:r>
              <a:rPr lang="en-US" sz="13147">
                <a:solidFill>
                  <a:srgbClr val="FFFFFF"/>
                </a:solidFill>
                <a:latin typeface="Bobby Jones"/>
              </a:rPr>
              <a:t>active</a:t>
            </a:r>
          </a:p>
        </p:txBody>
      </p:sp>
    </p:spTree>
  </p:cSld>
  <p:clrMapOvr>
    <a:masterClrMapping/>
  </p:clrMapOvr>
  <p:transition spd="slow"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921296" y="2188843"/>
            <a:ext cx="10714821" cy="5728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339"/>
              </a:lnSpc>
            </a:pPr>
            <a:r>
              <a:rPr lang="en-US" sz="8099">
                <a:solidFill>
                  <a:srgbClr val="FFFFFF"/>
                </a:solidFill>
                <a:latin typeface="Bobby Jones"/>
              </a:rPr>
              <a:t>Did you notice any differences in the approaches used by </a:t>
            </a:r>
            <a:r>
              <a:rPr lang="en-US" sz="8099">
                <a:solidFill>
                  <a:srgbClr val="D8DE26"/>
                </a:solidFill>
                <a:latin typeface="Bobby Jones"/>
              </a:rPr>
              <a:t>The active Bystanders?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911127" y="1775541"/>
            <a:ext cx="3825431" cy="3825431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6008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1073569" y="1383688"/>
            <a:ext cx="7240306" cy="8600795"/>
          </a:xfrm>
          <a:custGeom>
            <a:avLst/>
            <a:gdLst/>
            <a:ahLst/>
            <a:cxnLst/>
            <a:rect l="l" t="t" r="r" b="b"/>
            <a:pathLst>
              <a:path w="7240306" h="8600795">
                <a:moveTo>
                  <a:pt x="0" y="0"/>
                </a:moveTo>
                <a:lnTo>
                  <a:pt x="7240306" y="0"/>
                </a:lnTo>
                <a:lnTo>
                  <a:pt x="7240306" y="8600795"/>
                </a:lnTo>
                <a:lnTo>
                  <a:pt x="0" y="86007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 rot="1313666">
            <a:off x="2977054" y="2368221"/>
            <a:ext cx="1712745" cy="2640070"/>
          </a:xfrm>
          <a:custGeom>
            <a:avLst/>
            <a:gdLst/>
            <a:ahLst/>
            <a:cxnLst/>
            <a:rect l="l" t="t" r="r" b="b"/>
            <a:pathLst>
              <a:path w="1712745" h="2640070">
                <a:moveTo>
                  <a:pt x="0" y="0"/>
                </a:moveTo>
                <a:lnTo>
                  <a:pt x="1712746" y="0"/>
                </a:lnTo>
                <a:lnTo>
                  <a:pt x="1712746" y="2640070"/>
                </a:lnTo>
                <a:lnTo>
                  <a:pt x="0" y="26400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>
    <p:push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3487" y="1866311"/>
            <a:ext cx="5429212" cy="7702163"/>
            <a:chOff x="0" y="0"/>
            <a:chExt cx="3293171" cy="4671864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3229671" cy="4608364"/>
            </a:xfrm>
            <a:custGeom>
              <a:avLst/>
              <a:gdLst/>
              <a:ahLst/>
              <a:cxnLst/>
              <a:rect l="l" t="t" r="r" b="b"/>
              <a:pathLst>
                <a:path w="3229671" h="4608364">
                  <a:moveTo>
                    <a:pt x="3136961" y="4608364"/>
                  </a:moveTo>
                  <a:lnTo>
                    <a:pt x="92710" y="4608364"/>
                  </a:lnTo>
                  <a:cubicBezTo>
                    <a:pt x="41910" y="4608364"/>
                    <a:pt x="0" y="4566454"/>
                    <a:pt x="0" y="4515654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135691" y="0"/>
                  </a:lnTo>
                  <a:cubicBezTo>
                    <a:pt x="3186491" y="0"/>
                    <a:pt x="3228401" y="41910"/>
                    <a:pt x="3228401" y="92710"/>
                  </a:cubicBezTo>
                  <a:lnTo>
                    <a:pt x="3228401" y="4514384"/>
                  </a:lnTo>
                  <a:cubicBezTo>
                    <a:pt x="3229671" y="4566454"/>
                    <a:pt x="3187761" y="4608364"/>
                    <a:pt x="3136961" y="4608364"/>
                  </a:cubicBezTo>
                  <a:close/>
                </a:path>
              </a:pathLst>
            </a:custGeom>
            <a:solidFill>
              <a:srgbClr val="D8DE2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3293171" cy="4671864"/>
            </a:xfrm>
            <a:custGeom>
              <a:avLst/>
              <a:gdLst/>
              <a:ahLst/>
              <a:cxnLst/>
              <a:rect l="l" t="t" r="r" b="b"/>
              <a:pathLst>
                <a:path w="3293171" h="4671864">
                  <a:moveTo>
                    <a:pt x="3168711" y="59690"/>
                  </a:moveTo>
                  <a:cubicBezTo>
                    <a:pt x="3204271" y="59690"/>
                    <a:pt x="3233481" y="88900"/>
                    <a:pt x="3233481" y="124460"/>
                  </a:cubicBezTo>
                  <a:lnTo>
                    <a:pt x="3233481" y="4547404"/>
                  </a:lnTo>
                  <a:cubicBezTo>
                    <a:pt x="3233481" y="4582964"/>
                    <a:pt x="3204271" y="4612174"/>
                    <a:pt x="3168711" y="4612174"/>
                  </a:cubicBezTo>
                  <a:lnTo>
                    <a:pt x="124460" y="4612174"/>
                  </a:lnTo>
                  <a:cubicBezTo>
                    <a:pt x="88900" y="4612174"/>
                    <a:pt x="59690" y="4582964"/>
                    <a:pt x="59690" y="454740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168711" y="59690"/>
                  </a:lnTo>
                  <a:moveTo>
                    <a:pt x="316871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4547404"/>
                  </a:lnTo>
                  <a:cubicBezTo>
                    <a:pt x="0" y="4615984"/>
                    <a:pt x="55880" y="4671864"/>
                    <a:pt x="124460" y="4671864"/>
                  </a:cubicBezTo>
                  <a:lnTo>
                    <a:pt x="3168711" y="4671864"/>
                  </a:lnTo>
                  <a:cubicBezTo>
                    <a:pt x="3237291" y="4671864"/>
                    <a:pt x="3293171" y="4615984"/>
                    <a:pt x="3293171" y="4547404"/>
                  </a:cubicBezTo>
                  <a:lnTo>
                    <a:pt x="3293171" y="124460"/>
                  </a:lnTo>
                  <a:cubicBezTo>
                    <a:pt x="3293171" y="55880"/>
                    <a:pt x="3237291" y="0"/>
                    <a:pt x="3168711" y="0"/>
                  </a:cubicBezTo>
                  <a:close/>
                </a:path>
              </a:pathLst>
            </a:custGeom>
            <a:solidFill>
              <a:srgbClr val="D8DE26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429394" y="1866311"/>
            <a:ext cx="5429212" cy="7702163"/>
            <a:chOff x="0" y="0"/>
            <a:chExt cx="3293171" cy="4671864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3229671" cy="4608364"/>
            </a:xfrm>
            <a:custGeom>
              <a:avLst/>
              <a:gdLst/>
              <a:ahLst/>
              <a:cxnLst/>
              <a:rect l="l" t="t" r="r" b="b"/>
              <a:pathLst>
                <a:path w="3229671" h="4608364">
                  <a:moveTo>
                    <a:pt x="3136961" y="4608364"/>
                  </a:moveTo>
                  <a:lnTo>
                    <a:pt x="92710" y="4608364"/>
                  </a:lnTo>
                  <a:cubicBezTo>
                    <a:pt x="41910" y="4608364"/>
                    <a:pt x="0" y="4566454"/>
                    <a:pt x="0" y="4515654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135691" y="0"/>
                  </a:lnTo>
                  <a:cubicBezTo>
                    <a:pt x="3186491" y="0"/>
                    <a:pt x="3228401" y="41910"/>
                    <a:pt x="3228401" y="92710"/>
                  </a:cubicBezTo>
                  <a:lnTo>
                    <a:pt x="3228401" y="4514384"/>
                  </a:lnTo>
                  <a:cubicBezTo>
                    <a:pt x="3229671" y="4566454"/>
                    <a:pt x="3187761" y="4608364"/>
                    <a:pt x="3136961" y="4608364"/>
                  </a:cubicBezTo>
                  <a:close/>
                </a:path>
              </a:pathLst>
            </a:custGeom>
            <a:solidFill>
              <a:srgbClr val="2D7D9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3293171" cy="4671864"/>
            </a:xfrm>
            <a:custGeom>
              <a:avLst/>
              <a:gdLst/>
              <a:ahLst/>
              <a:cxnLst/>
              <a:rect l="l" t="t" r="r" b="b"/>
              <a:pathLst>
                <a:path w="3293171" h="4671864">
                  <a:moveTo>
                    <a:pt x="3168711" y="59690"/>
                  </a:moveTo>
                  <a:cubicBezTo>
                    <a:pt x="3204271" y="59690"/>
                    <a:pt x="3233481" y="88900"/>
                    <a:pt x="3233481" y="124460"/>
                  </a:cubicBezTo>
                  <a:lnTo>
                    <a:pt x="3233481" y="4547404"/>
                  </a:lnTo>
                  <a:cubicBezTo>
                    <a:pt x="3233481" y="4582964"/>
                    <a:pt x="3204271" y="4612174"/>
                    <a:pt x="3168711" y="4612174"/>
                  </a:cubicBezTo>
                  <a:lnTo>
                    <a:pt x="124460" y="4612174"/>
                  </a:lnTo>
                  <a:cubicBezTo>
                    <a:pt x="88900" y="4612174"/>
                    <a:pt x="59690" y="4582964"/>
                    <a:pt x="59690" y="454740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168711" y="59690"/>
                  </a:lnTo>
                  <a:moveTo>
                    <a:pt x="316871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4547404"/>
                  </a:lnTo>
                  <a:cubicBezTo>
                    <a:pt x="0" y="4615984"/>
                    <a:pt x="55880" y="4671864"/>
                    <a:pt x="124460" y="4671864"/>
                  </a:cubicBezTo>
                  <a:lnTo>
                    <a:pt x="3168711" y="4671864"/>
                  </a:lnTo>
                  <a:cubicBezTo>
                    <a:pt x="3237291" y="4671864"/>
                    <a:pt x="3293171" y="4615984"/>
                    <a:pt x="3293171" y="4547404"/>
                  </a:cubicBezTo>
                  <a:lnTo>
                    <a:pt x="3293171" y="124460"/>
                  </a:lnTo>
                  <a:cubicBezTo>
                    <a:pt x="3293171" y="55880"/>
                    <a:pt x="3237291" y="0"/>
                    <a:pt x="3168711" y="0"/>
                  </a:cubicBezTo>
                  <a:close/>
                </a:path>
              </a:pathLst>
            </a:custGeom>
            <a:solidFill>
              <a:srgbClr val="2D7D9E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335301" y="1866311"/>
            <a:ext cx="5429212" cy="7702163"/>
            <a:chOff x="0" y="0"/>
            <a:chExt cx="3293171" cy="4671864"/>
          </a:xfrm>
        </p:grpSpPr>
        <p:sp>
          <p:nvSpPr>
            <p:cNvPr id="9" name="Freeform 9"/>
            <p:cNvSpPr/>
            <p:nvPr/>
          </p:nvSpPr>
          <p:spPr>
            <a:xfrm>
              <a:off x="31750" y="31750"/>
              <a:ext cx="3229671" cy="4608364"/>
            </a:xfrm>
            <a:custGeom>
              <a:avLst/>
              <a:gdLst/>
              <a:ahLst/>
              <a:cxnLst/>
              <a:rect l="l" t="t" r="r" b="b"/>
              <a:pathLst>
                <a:path w="3229671" h="4608364">
                  <a:moveTo>
                    <a:pt x="3136961" y="4608364"/>
                  </a:moveTo>
                  <a:lnTo>
                    <a:pt x="92710" y="4608364"/>
                  </a:lnTo>
                  <a:cubicBezTo>
                    <a:pt x="41910" y="4608364"/>
                    <a:pt x="0" y="4566454"/>
                    <a:pt x="0" y="4515654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135691" y="0"/>
                  </a:lnTo>
                  <a:cubicBezTo>
                    <a:pt x="3186491" y="0"/>
                    <a:pt x="3228401" y="41910"/>
                    <a:pt x="3228401" y="92710"/>
                  </a:cubicBezTo>
                  <a:lnTo>
                    <a:pt x="3228401" y="4514384"/>
                  </a:lnTo>
                  <a:cubicBezTo>
                    <a:pt x="3229671" y="4566454"/>
                    <a:pt x="3187761" y="4608364"/>
                    <a:pt x="3136961" y="4608364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3293171" cy="4671864"/>
            </a:xfrm>
            <a:custGeom>
              <a:avLst/>
              <a:gdLst/>
              <a:ahLst/>
              <a:cxnLst/>
              <a:rect l="l" t="t" r="r" b="b"/>
              <a:pathLst>
                <a:path w="3293171" h="4671864">
                  <a:moveTo>
                    <a:pt x="3168711" y="59690"/>
                  </a:moveTo>
                  <a:cubicBezTo>
                    <a:pt x="3204271" y="59690"/>
                    <a:pt x="3233481" y="88900"/>
                    <a:pt x="3233481" y="124460"/>
                  </a:cubicBezTo>
                  <a:lnTo>
                    <a:pt x="3233481" y="4547404"/>
                  </a:lnTo>
                  <a:cubicBezTo>
                    <a:pt x="3233481" y="4582964"/>
                    <a:pt x="3204271" y="4612174"/>
                    <a:pt x="3168711" y="4612174"/>
                  </a:cubicBezTo>
                  <a:lnTo>
                    <a:pt x="124460" y="4612174"/>
                  </a:lnTo>
                  <a:cubicBezTo>
                    <a:pt x="88900" y="4612174"/>
                    <a:pt x="59690" y="4582964"/>
                    <a:pt x="59690" y="454740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168711" y="59690"/>
                  </a:lnTo>
                  <a:moveTo>
                    <a:pt x="316871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4547404"/>
                  </a:lnTo>
                  <a:cubicBezTo>
                    <a:pt x="0" y="4615984"/>
                    <a:pt x="55880" y="4671864"/>
                    <a:pt x="124460" y="4671864"/>
                  </a:cubicBezTo>
                  <a:lnTo>
                    <a:pt x="3168711" y="4671864"/>
                  </a:lnTo>
                  <a:cubicBezTo>
                    <a:pt x="3237291" y="4671864"/>
                    <a:pt x="3293171" y="4615984"/>
                    <a:pt x="3293171" y="4547404"/>
                  </a:cubicBezTo>
                  <a:lnTo>
                    <a:pt x="3293171" y="124460"/>
                  </a:lnTo>
                  <a:cubicBezTo>
                    <a:pt x="3293171" y="55880"/>
                    <a:pt x="3237291" y="0"/>
                    <a:pt x="316871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705767" y="2082295"/>
            <a:ext cx="5064651" cy="697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0"/>
              </a:lnSpc>
            </a:pPr>
            <a:r>
              <a:rPr lang="en-US" sz="4300">
                <a:solidFill>
                  <a:srgbClr val="343434"/>
                </a:solidFill>
                <a:latin typeface="Bobby Jones"/>
              </a:rPr>
              <a:t>Disagreeing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632200" y="2137775"/>
            <a:ext cx="5064651" cy="697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0"/>
              </a:lnSpc>
            </a:pPr>
            <a:r>
              <a:rPr lang="en-US" sz="4300">
                <a:solidFill>
                  <a:srgbClr val="F2F3F5"/>
                </a:solidFill>
                <a:latin typeface="Bobby Jones"/>
              </a:rPr>
              <a:t>Showing Support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517582" y="2093090"/>
            <a:ext cx="5064651" cy="1304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60"/>
              </a:lnSpc>
            </a:pPr>
            <a:r>
              <a:rPr lang="en-US" sz="4300">
                <a:solidFill>
                  <a:srgbClr val="343434"/>
                </a:solidFill>
                <a:latin typeface="Bobby Jones"/>
              </a:rPr>
              <a:t>Enlisting help from someone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15245" y="3275460"/>
            <a:ext cx="4823574" cy="5777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Quicksand Medium"/>
              </a:rPr>
              <a:t>1. Challenge if you don’t </a:t>
            </a: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Quicksand Medium"/>
              </a:rPr>
              <a:t>   agree. </a:t>
            </a:r>
          </a:p>
          <a:p>
            <a:pPr>
              <a:lnSpc>
                <a:spcPts val="2239"/>
              </a:lnSpc>
            </a:pPr>
            <a:endParaRPr lang="en-US" sz="2799">
              <a:solidFill>
                <a:srgbClr val="000000"/>
              </a:solidFill>
              <a:latin typeface="Quicksand Medium"/>
            </a:endParaRP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Quicksand Medium"/>
              </a:rPr>
              <a:t>2. Show that you disapprove </a:t>
            </a: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Quicksand Medium"/>
              </a:rPr>
              <a:t>    (e.g. shaking head).</a:t>
            </a:r>
          </a:p>
          <a:p>
            <a:pPr>
              <a:lnSpc>
                <a:spcPts val="2239"/>
              </a:lnSpc>
            </a:pPr>
            <a:endParaRPr lang="en-US" sz="2799">
              <a:solidFill>
                <a:srgbClr val="000000"/>
              </a:solidFill>
              <a:latin typeface="Quicksand Medium"/>
            </a:endParaRP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Quicksand Medium"/>
              </a:rPr>
              <a:t>3. Use humour (with care) to </a:t>
            </a: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Quicksand Medium"/>
              </a:rPr>
              <a:t>    show disapproval.</a:t>
            </a:r>
          </a:p>
          <a:p>
            <a:pPr>
              <a:lnSpc>
                <a:spcPts val="2239"/>
              </a:lnSpc>
            </a:pPr>
            <a:endParaRPr lang="en-US" sz="2799">
              <a:solidFill>
                <a:srgbClr val="000000"/>
              </a:solidFill>
              <a:latin typeface="Quicksand Medium"/>
            </a:endParaRP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Quicksand Medium"/>
              </a:rPr>
              <a:t>4. Not laughing at a </a:t>
            </a: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Quicksand Medium"/>
              </a:rPr>
              <a:t>    problematic joke.</a:t>
            </a:r>
          </a:p>
          <a:p>
            <a:pPr>
              <a:lnSpc>
                <a:spcPts val="3919"/>
              </a:lnSpc>
            </a:pPr>
            <a:endParaRPr lang="en-US" sz="2799">
              <a:solidFill>
                <a:srgbClr val="000000"/>
              </a:solidFill>
              <a:latin typeface="Quicksand Medium"/>
            </a:endParaRP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Quicksand Medium"/>
              </a:rPr>
              <a:t>5. Distract or interrupt them.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787873" y="3275460"/>
            <a:ext cx="4753306" cy="5281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Quicksand Medium"/>
              </a:rPr>
              <a:t>1.  Ask if they are okay. </a:t>
            </a:r>
          </a:p>
          <a:p>
            <a:pPr>
              <a:lnSpc>
                <a:spcPts val="2239"/>
              </a:lnSpc>
            </a:pPr>
            <a:endParaRPr lang="en-US" sz="2799">
              <a:solidFill>
                <a:srgbClr val="FFFFFF"/>
              </a:solidFill>
              <a:latin typeface="Quicksand Medium"/>
            </a:endParaRP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Quicksand Medium"/>
              </a:rPr>
              <a:t>2. Offer support.</a:t>
            </a:r>
          </a:p>
          <a:p>
            <a:pPr>
              <a:lnSpc>
                <a:spcPts val="2239"/>
              </a:lnSpc>
            </a:pPr>
            <a:endParaRPr lang="en-US" sz="2799">
              <a:solidFill>
                <a:srgbClr val="FFFFFF"/>
              </a:solidFill>
              <a:latin typeface="Quicksand Medium"/>
            </a:endParaRP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Quicksand Medium"/>
              </a:rPr>
              <a:t>3. Get help from someone </a:t>
            </a: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Quicksand Medium"/>
              </a:rPr>
              <a:t>    better placed to help e.g. </a:t>
            </a: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Quicksand Medium"/>
              </a:rPr>
              <a:t>    police, staff. friends. </a:t>
            </a:r>
          </a:p>
          <a:p>
            <a:pPr>
              <a:lnSpc>
                <a:spcPts val="2239"/>
              </a:lnSpc>
            </a:pPr>
            <a:endParaRPr lang="en-US" sz="2799">
              <a:solidFill>
                <a:srgbClr val="FFFFFF"/>
              </a:solidFill>
              <a:latin typeface="Quicksand Medium"/>
            </a:endParaRP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Quicksand Medium"/>
              </a:rPr>
              <a:t>4. Privately support the </a:t>
            </a: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Quicksand Medium"/>
              </a:rPr>
              <a:t>    victim. </a:t>
            </a:r>
          </a:p>
          <a:p>
            <a:pPr>
              <a:lnSpc>
                <a:spcPts val="3919"/>
              </a:lnSpc>
            </a:pPr>
            <a:endParaRPr lang="en-US" sz="2799">
              <a:solidFill>
                <a:srgbClr val="FFFFFF"/>
              </a:solidFill>
              <a:latin typeface="Quicksand Medium"/>
            </a:endParaRP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Quicksand Medium"/>
              </a:rPr>
              <a:t>5. Report the incident.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647645" y="3713612"/>
            <a:ext cx="4804524" cy="5005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Quicksand Medium"/>
              </a:rPr>
              <a:t>1. Ask someone to come with </a:t>
            </a: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Quicksand Medium"/>
              </a:rPr>
              <a:t>   you to approach the </a:t>
            </a: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Quicksand Medium"/>
              </a:rPr>
              <a:t>   person at risk. </a:t>
            </a:r>
          </a:p>
          <a:p>
            <a:pPr>
              <a:lnSpc>
                <a:spcPts val="2239"/>
              </a:lnSpc>
            </a:pPr>
            <a:endParaRPr lang="en-US" sz="2799">
              <a:solidFill>
                <a:srgbClr val="000000"/>
              </a:solidFill>
              <a:latin typeface="Quicksand Medium"/>
            </a:endParaRP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Quicksand Medium"/>
              </a:rPr>
              <a:t>2. Ask someone who knows </a:t>
            </a: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Quicksand Medium"/>
              </a:rPr>
              <a:t>    them to intervene.</a:t>
            </a:r>
          </a:p>
          <a:p>
            <a:pPr>
              <a:lnSpc>
                <a:spcPts val="2239"/>
              </a:lnSpc>
            </a:pPr>
            <a:endParaRPr lang="en-US" sz="2799">
              <a:solidFill>
                <a:srgbClr val="000000"/>
              </a:solidFill>
              <a:latin typeface="Quicksand Medium"/>
            </a:endParaRP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Quicksand Medium"/>
              </a:rPr>
              <a:t>3. Enlist an authority figure </a:t>
            </a: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Quicksand Medium"/>
              </a:rPr>
              <a:t>    e.g. teacher, security </a:t>
            </a: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Quicksand Medium"/>
              </a:rPr>
              <a:t>    guard, police. </a:t>
            </a:r>
          </a:p>
          <a:p>
            <a:pPr>
              <a:lnSpc>
                <a:spcPts val="3919"/>
              </a:lnSpc>
            </a:pPr>
            <a:endParaRPr lang="en-US" sz="2799">
              <a:solidFill>
                <a:srgbClr val="000000"/>
              </a:solidFill>
              <a:latin typeface="Quicksand Medium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344458" y="581625"/>
            <a:ext cx="16230600" cy="981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40"/>
              </a:lnSpc>
            </a:pPr>
            <a:r>
              <a:rPr lang="en-US" sz="5600">
                <a:solidFill>
                  <a:srgbClr val="FFFFFF"/>
                </a:solidFill>
                <a:latin typeface="Bobby Jones"/>
              </a:rPr>
              <a:t>TYPES OF INTERVENTION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740088" y="0"/>
            <a:ext cx="5547912" cy="10287000"/>
            <a:chOff x="0" y="0"/>
            <a:chExt cx="1876701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76701" cy="3479800"/>
            </a:xfrm>
            <a:custGeom>
              <a:avLst/>
              <a:gdLst/>
              <a:ahLst/>
              <a:cxnLst/>
              <a:rect l="l" t="t" r="r" b="b"/>
              <a:pathLst>
                <a:path w="1876701" h="3479800">
                  <a:moveTo>
                    <a:pt x="0" y="0"/>
                  </a:moveTo>
                  <a:lnTo>
                    <a:pt x="1876701" y="0"/>
                  </a:lnTo>
                  <a:lnTo>
                    <a:pt x="1876701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660087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344458" y="581625"/>
            <a:ext cx="16230600" cy="981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40"/>
              </a:lnSpc>
            </a:pPr>
            <a:r>
              <a:rPr lang="en-US" sz="5600">
                <a:solidFill>
                  <a:srgbClr val="343434"/>
                </a:solidFill>
                <a:latin typeface="Bobby Jones"/>
              </a:rPr>
              <a:t>Overview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2141608"/>
            <a:ext cx="10554438" cy="6985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Quicksand Medium"/>
              </a:rPr>
              <a:t>Understand what Bystander Intervention is.</a:t>
            </a:r>
          </a:p>
          <a:p>
            <a:pPr>
              <a:lnSpc>
                <a:spcPts val="5040"/>
              </a:lnSpc>
            </a:pPr>
            <a:endParaRPr lang="en-US" sz="3600">
              <a:solidFill>
                <a:srgbClr val="000000"/>
              </a:solidFill>
              <a:latin typeface="Quicksand Medium"/>
            </a:endParaRPr>
          </a:p>
          <a:p>
            <a:pPr marL="777240" lvl="1" indent="-388620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Quicksand Medium"/>
              </a:rPr>
              <a:t>Develop the skills, strategies, and confidence to intervene when safe.</a:t>
            </a:r>
          </a:p>
          <a:p>
            <a:pPr>
              <a:lnSpc>
                <a:spcPts val="5040"/>
              </a:lnSpc>
            </a:pPr>
            <a:endParaRPr lang="en-US" sz="3600">
              <a:solidFill>
                <a:srgbClr val="000000"/>
              </a:solidFill>
              <a:latin typeface="Quicksand Medium"/>
            </a:endParaRPr>
          </a:p>
          <a:p>
            <a:pPr marL="777240" lvl="1" indent="-388620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Quicksand Medium"/>
              </a:rPr>
              <a:t>Recognise problematic behaviour.</a:t>
            </a:r>
          </a:p>
          <a:p>
            <a:pPr>
              <a:lnSpc>
                <a:spcPts val="5040"/>
              </a:lnSpc>
            </a:pPr>
            <a:endParaRPr lang="en-US" sz="3600">
              <a:solidFill>
                <a:srgbClr val="000000"/>
              </a:solidFill>
              <a:latin typeface="Quicksand Medium"/>
            </a:endParaRPr>
          </a:p>
          <a:p>
            <a:pPr marL="777240" lvl="1" indent="-388620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Quicksand Medium"/>
              </a:rPr>
              <a:t>Learn more about the different ways to interrupt.</a:t>
            </a:r>
          </a:p>
          <a:p>
            <a:pPr>
              <a:lnSpc>
                <a:spcPts val="5040"/>
              </a:lnSpc>
            </a:pPr>
            <a:endParaRPr lang="en-US" sz="3600">
              <a:solidFill>
                <a:srgbClr val="000000"/>
              </a:solidFill>
              <a:latin typeface="Quicksand Medium"/>
            </a:endParaRPr>
          </a:p>
          <a:p>
            <a:pPr marL="777240" lvl="1" indent="-388620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Quicksand Medium"/>
              </a:rPr>
              <a:t>Learn how to be an active bystander.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602858" y="4445069"/>
            <a:ext cx="5685142" cy="2175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87"/>
              </a:lnSpc>
            </a:pPr>
            <a:r>
              <a:rPr lang="en-US" sz="6949">
                <a:solidFill>
                  <a:srgbClr val="F2F3F5"/>
                </a:solidFill>
                <a:latin typeface="Quicksand Medium"/>
              </a:rPr>
              <a:t>Trigger warning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344364" y="6823125"/>
            <a:ext cx="4339360" cy="1550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0"/>
              </a:lnSpc>
            </a:pPr>
            <a:r>
              <a:rPr lang="en-US" sz="3200">
                <a:solidFill>
                  <a:srgbClr val="F2F3F5"/>
                </a:solidFill>
                <a:latin typeface="Quicksand Medium"/>
              </a:rPr>
              <a:t>Some content in this training might be triggering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4052829" y="1028700"/>
            <a:ext cx="3032369" cy="3032369"/>
            <a:chOff x="0" y="0"/>
            <a:chExt cx="4043158" cy="4043158"/>
          </a:xfrm>
        </p:grpSpPr>
        <p:sp>
          <p:nvSpPr>
            <p:cNvPr id="9" name="Freeform 9"/>
            <p:cNvSpPr/>
            <p:nvPr/>
          </p:nvSpPr>
          <p:spPr>
            <a:xfrm>
              <a:off x="1293175" y="440175"/>
              <a:ext cx="1456808" cy="3257644"/>
            </a:xfrm>
            <a:custGeom>
              <a:avLst/>
              <a:gdLst/>
              <a:ahLst/>
              <a:cxnLst/>
              <a:rect l="l" t="t" r="r" b="b"/>
              <a:pathLst>
                <a:path w="1456808" h="3257644">
                  <a:moveTo>
                    <a:pt x="0" y="0"/>
                  </a:moveTo>
                  <a:lnTo>
                    <a:pt x="1456808" y="0"/>
                  </a:lnTo>
                  <a:lnTo>
                    <a:pt x="1456808" y="3257644"/>
                  </a:lnTo>
                  <a:lnTo>
                    <a:pt x="0" y="32576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4043158" cy="4043158"/>
            </a:xfrm>
            <a:custGeom>
              <a:avLst/>
              <a:gdLst/>
              <a:ahLst/>
              <a:cxnLst/>
              <a:rect l="l" t="t" r="r" b="b"/>
              <a:pathLst>
                <a:path w="4043158" h="4043158">
                  <a:moveTo>
                    <a:pt x="0" y="0"/>
                  </a:moveTo>
                  <a:lnTo>
                    <a:pt x="4043158" y="0"/>
                  </a:lnTo>
                  <a:lnTo>
                    <a:pt x="4043158" y="4043158"/>
                  </a:lnTo>
                  <a:lnTo>
                    <a:pt x="0" y="40431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881734" y="2257577"/>
            <a:ext cx="5912858" cy="3544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79"/>
              </a:lnSpc>
            </a:pPr>
            <a:r>
              <a:rPr lang="en-US" sz="6699">
                <a:solidFill>
                  <a:srgbClr val="FFFFFF"/>
                </a:solidFill>
                <a:latin typeface="Bobby Jones"/>
              </a:rPr>
              <a:t>If you said ‘Enlisting’ you are... 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3454067" y="5802148"/>
            <a:ext cx="3515421" cy="3086100"/>
            <a:chOff x="0" y="0"/>
            <a:chExt cx="4687228" cy="411480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4114800" cy="4114800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42900" cap="sq">
                <a:solidFill>
                  <a:srgbClr val="2D7D9E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84"/>
                  </a:lnSpc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1145106" y="342930"/>
              <a:ext cx="3542122" cy="2780566"/>
            </a:xfrm>
            <a:custGeom>
              <a:avLst/>
              <a:gdLst/>
              <a:ahLst/>
              <a:cxnLst/>
              <a:rect l="l" t="t" r="r" b="b"/>
              <a:pathLst>
                <a:path w="3542122" h="2780566">
                  <a:moveTo>
                    <a:pt x="0" y="0"/>
                  </a:moveTo>
                  <a:lnTo>
                    <a:pt x="3542122" y="0"/>
                  </a:lnTo>
                  <a:lnTo>
                    <a:pt x="3542122" y="2780565"/>
                  </a:lnTo>
                  <a:lnTo>
                    <a:pt x="0" y="27805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8700" y="439457"/>
            <a:ext cx="8620664" cy="9408085"/>
            <a:chOff x="0" y="0"/>
            <a:chExt cx="11494218" cy="12544114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538174"/>
              <a:ext cx="11494218" cy="12005940"/>
              <a:chOff x="0" y="0"/>
              <a:chExt cx="2198655" cy="2296539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198655" cy="2296539"/>
              </a:xfrm>
              <a:custGeom>
                <a:avLst/>
                <a:gdLst/>
                <a:ahLst/>
                <a:cxnLst/>
                <a:rect l="l" t="t" r="r" b="b"/>
                <a:pathLst>
                  <a:path w="2198655" h="2296539">
                    <a:moveTo>
                      <a:pt x="45801" y="0"/>
                    </a:moveTo>
                    <a:lnTo>
                      <a:pt x="2152853" y="0"/>
                    </a:lnTo>
                    <a:cubicBezTo>
                      <a:pt x="2178149" y="0"/>
                      <a:pt x="2198655" y="20506"/>
                      <a:pt x="2198655" y="45801"/>
                    </a:cubicBezTo>
                    <a:lnTo>
                      <a:pt x="2198655" y="2250737"/>
                    </a:lnTo>
                    <a:cubicBezTo>
                      <a:pt x="2198655" y="2262885"/>
                      <a:pt x="2193829" y="2274534"/>
                      <a:pt x="2185240" y="2283124"/>
                    </a:cubicBezTo>
                    <a:cubicBezTo>
                      <a:pt x="2176650" y="2291713"/>
                      <a:pt x="2165001" y="2296539"/>
                      <a:pt x="2152853" y="2296539"/>
                    </a:cubicBezTo>
                    <a:lnTo>
                      <a:pt x="45801" y="2296539"/>
                    </a:lnTo>
                    <a:cubicBezTo>
                      <a:pt x="33654" y="2296539"/>
                      <a:pt x="22004" y="2291713"/>
                      <a:pt x="13415" y="2283124"/>
                    </a:cubicBezTo>
                    <a:cubicBezTo>
                      <a:pt x="4825" y="2274534"/>
                      <a:pt x="0" y="2262885"/>
                      <a:pt x="0" y="2250737"/>
                    </a:cubicBezTo>
                    <a:lnTo>
                      <a:pt x="0" y="45801"/>
                    </a:lnTo>
                    <a:cubicBezTo>
                      <a:pt x="0" y="33654"/>
                      <a:pt x="4825" y="22004"/>
                      <a:pt x="13415" y="13415"/>
                    </a:cubicBezTo>
                    <a:cubicBezTo>
                      <a:pt x="22004" y="4825"/>
                      <a:pt x="33654" y="0"/>
                      <a:pt x="45801" y="0"/>
                    </a:cubicBezTo>
                    <a:close/>
                  </a:path>
                </a:pathLst>
              </a:custGeom>
              <a:solidFill>
                <a:srgbClr val="2D7D9E"/>
              </a:solidFill>
              <a:ln w="38100" cap="rnd">
                <a:solidFill>
                  <a:srgbClr val="D8DE26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38100"/>
                <a:ext cx="2198655" cy="233463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6380251" y="10770516"/>
              <a:ext cx="4646936" cy="1365037"/>
            </a:xfrm>
            <a:custGeom>
              <a:avLst/>
              <a:gdLst/>
              <a:ahLst/>
              <a:cxnLst/>
              <a:rect l="l" t="t" r="r" b="b"/>
              <a:pathLst>
                <a:path w="4646936" h="1365037">
                  <a:moveTo>
                    <a:pt x="0" y="0"/>
                  </a:moveTo>
                  <a:lnTo>
                    <a:pt x="4646936" y="0"/>
                  </a:lnTo>
                  <a:lnTo>
                    <a:pt x="4646936" y="1365038"/>
                  </a:lnTo>
                  <a:lnTo>
                    <a:pt x="0" y="13650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6436033" y="8848243"/>
              <a:ext cx="4646936" cy="1365037"/>
            </a:xfrm>
            <a:custGeom>
              <a:avLst/>
              <a:gdLst/>
              <a:ahLst/>
              <a:cxnLst/>
              <a:rect l="l" t="t" r="r" b="b"/>
              <a:pathLst>
                <a:path w="4646936" h="1365037">
                  <a:moveTo>
                    <a:pt x="0" y="0"/>
                  </a:moveTo>
                  <a:lnTo>
                    <a:pt x="4646936" y="0"/>
                  </a:lnTo>
                  <a:lnTo>
                    <a:pt x="4646936" y="1365037"/>
                  </a:lnTo>
                  <a:lnTo>
                    <a:pt x="0" y="1365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6380251" y="1800671"/>
              <a:ext cx="4646936" cy="1365037"/>
            </a:xfrm>
            <a:custGeom>
              <a:avLst/>
              <a:gdLst/>
              <a:ahLst/>
              <a:cxnLst/>
              <a:rect l="l" t="t" r="r" b="b"/>
              <a:pathLst>
                <a:path w="4646936" h="1365037">
                  <a:moveTo>
                    <a:pt x="0" y="0"/>
                  </a:moveTo>
                  <a:lnTo>
                    <a:pt x="4646936" y="0"/>
                  </a:lnTo>
                  <a:lnTo>
                    <a:pt x="4646936" y="1365037"/>
                  </a:lnTo>
                  <a:lnTo>
                    <a:pt x="0" y="1365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3944493" y="0"/>
              <a:ext cx="3605231" cy="1076348"/>
              <a:chOff x="0" y="0"/>
              <a:chExt cx="758696" cy="22651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758696" cy="226510"/>
              </a:xfrm>
              <a:custGeom>
                <a:avLst/>
                <a:gdLst/>
                <a:ahLst/>
                <a:cxnLst/>
                <a:rect l="l" t="t" r="r" b="b"/>
                <a:pathLst>
                  <a:path w="758696" h="226510">
                    <a:moveTo>
                      <a:pt x="113255" y="0"/>
                    </a:moveTo>
                    <a:lnTo>
                      <a:pt x="645441" y="0"/>
                    </a:lnTo>
                    <a:cubicBezTo>
                      <a:pt x="707990" y="0"/>
                      <a:pt x="758696" y="50706"/>
                      <a:pt x="758696" y="113255"/>
                    </a:cubicBezTo>
                    <a:lnTo>
                      <a:pt x="758696" y="113255"/>
                    </a:lnTo>
                    <a:cubicBezTo>
                      <a:pt x="758696" y="175804"/>
                      <a:pt x="707990" y="226510"/>
                      <a:pt x="645441" y="226510"/>
                    </a:cubicBezTo>
                    <a:lnTo>
                      <a:pt x="113255" y="226510"/>
                    </a:lnTo>
                    <a:cubicBezTo>
                      <a:pt x="50706" y="226510"/>
                      <a:pt x="0" y="175804"/>
                      <a:pt x="0" y="113255"/>
                    </a:cubicBezTo>
                    <a:lnTo>
                      <a:pt x="0" y="113255"/>
                    </a:lnTo>
                    <a:cubicBezTo>
                      <a:pt x="0" y="50706"/>
                      <a:pt x="50706" y="0"/>
                      <a:pt x="113255" y="0"/>
                    </a:cubicBezTo>
                    <a:close/>
                  </a:path>
                </a:pathLst>
              </a:custGeom>
              <a:solidFill>
                <a:srgbClr val="D8DE26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76200"/>
                <a:ext cx="758696" cy="30271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40"/>
                  </a:lnSpc>
                </a:pPr>
                <a:endParaRPr/>
              </a:p>
            </p:txBody>
          </p:sp>
        </p:grpSp>
        <p:sp>
          <p:nvSpPr>
            <p:cNvPr id="18" name="Freeform 18"/>
            <p:cNvSpPr/>
            <p:nvPr/>
          </p:nvSpPr>
          <p:spPr>
            <a:xfrm>
              <a:off x="6436033" y="5292653"/>
              <a:ext cx="4646936" cy="1365037"/>
            </a:xfrm>
            <a:custGeom>
              <a:avLst/>
              <a:gdLst/>
              <a:ahLst/>
              <a:cxnLst/>
              <a:rect l="l" t="t" r="r" b="b"/>
              <a:pathLst>
                <a:path w="4646936" h="1365037">
                  <a:moveTo>
                    <a:pt x="0" y="0"/>
                  </a:moveTo>
                  <a:lnTo>
                    <a:pt x="4646936" y="0"/>
                  </a:lnTo>
                  <a:lnTo>
                    <a:pt x="4646936" y="1365037"/>
                  </a:lnTo>
                  <a:lnTo>
                    <a:pt x="0" y="1365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6380251" y="6797390"/>
              <a:ext cx="4646936" cy="1365037"/>
            </a:xfrm>
            <a:custGeom>
              <a:avLst/>
              <a:gdLst/>
              <a:ahLst/>
              <a:cxnLst/>
              <a:rect l="l" t="t" r="r" b="b"/>
              <a:pathLst>
                <a:path w="4646936" h="1365037">
                  <a:moveTo>
                    <a:pt x="0" y="0"/>
                  </a:moveTo>
                  <a:lnTo>
                    <a:pt x="4646936" y="0"/>
                  </a:lnTo>
                  <a:lnTo>
                    <a:pt x="4646936" y="1365038"/>
                  </a:lnTo>
                  <a:lnTo>
                    <a:pt x="0" y="13650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6436033" y="3305408"/>
              <a:ext cx="4646936" cy="1365037"/>
            </a:xfrm>
            <a:custGeom>
              <a:avLst/>
              <a:gdLst/>
              <a:ahLst/>
              <a:cxnLst/>
              <a:rect l="l" t="t" r="r" b="b"/>
              <a:pathLst>
                <a:path w="4646936" h="1365037">
                  <a:moveTo>
                    <a:pt x="0" y="0"/>
                  </a:moveTo>
                  <a:lnTo>
                    <a:pt x="4646936" y="0"/>
                  </a:lnTo>
                  <a:lnTo>
                    <a:pt x="4646936" y="1365038"/>
                  </a:lnTo>
                  <a:lnTo>
                    <a:pt x="0" y="13650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21"/>
            <p:cNvSpPr/>
            <p:nvPr/>
          </p:nvSpPr>
          <p:spPr>
            <a:xfrm flipH="1">
              <a:off x="463856" y="4019556"/>
              <a:ext cx="4646936" cy="1365037"/>
            </a:xfrm>
            <a:custGeom>
              <a:avLst/>
              <a:gdLst/>
              <a:ahLst/>
              <a:cxnLst/>
              <a:rect l="l" t="t" r="r" b="b"/>
              <a:pathLst>
                <a:path w="4646936" h="1365037">
                  <a:moveTo>
                    <a:pt x="4646936" y="0"/>
                  </a:moveTo>
                  <a:lnTo>
                    <a:pt x="0" y="0"/>
                  </a:lnTo>
                  <a:lnTo>
                    <a:pt x="0" y="1365037"/>
                  </a:lnTo>
                  <a:lnTo>
                    <a:pt x="4646936" y="1365037"/>
                  </a:lnTo>
                  <a:lnTo>
                    <a:pt x="4646936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22"/>
            <p:cNvSpPr/>
            <p:nvPr/>
          </p:nvSpPr>
          <p:spPr>
            <a:xfrm flipH="1">
              <a:off x="463856" y="7832590"/>
              <a:ext cx="4646936" cy="1365037"/>
            </a:xfrm>
            <a:custGeom>
              <a:avLst/>
              <a:gdLst/>
              <a:ahLst/>
              <a:cxnLst/>
              <a:rect l="l" t="t" r="r" b="b"/>
              <a:pathLst>
                <a:path w="4646936" h="1365037">
                  <a:moveTo>
                    <a:pt x="4646936" y="0"/>
                  </a:moveTo>
                  <a:lnTo>
                    <a:pt x="0" y="0"/>
                  </a:lnTo>
                  <a:lnTo>
                    <a:pt x="0" y="1365037"/>
                  </a:lnTo>
                  <a:lnTo>
                    <a:pt x="4646936" y="1365037"/>
                  </a:lnTo>
                  <a:lnTo>
                    <a:pt x="4646936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6849173" y="5527603"/>
              <a:ext cx="4270408" cy="873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84"/>
                </a:lnSpc>
              </a:pPr>
              <a:r>
                <a:rPr lang="en-US" sz="2065">
                  <a:solidFill>
                    <a:srgbClr val="000000"/>
                  </a:solidFill>
                  <a:latin typeface="Quicksand Medium"/>
                </a:rPr>
                <a:t>Ellie failed almost everything</a:t>
              </a:r>
            </a:p>
          </p:txBody>
        </p:sp>
        <p:sp>
          <p:nvSpPr>
            <p:cNvPr id="24" name="Freeform 24"/>
            <p:cNvSpPr/>
            <p:nvPr/>
          </p:nvSpPr>
          <p:spPr>
            <a:xfrm flipH="1">
              <a:off x="463856" y="10206032"/>
              <a:ext cx="4646936" cy="1365037"/>
            </a:xfrm>
            <a:custGeom>
              <a:avLst/>
              <a:gdLst/>
              <a:ahLst/>
              <a:cxnLst/>
              <a:rect l="l" t="t" r="r" b="b"/>
              <a:pathLst>
                <a:path w="4646936" h="1365037">
                  <a:moveTo>
                    <a:pt x="4646936" y="0"/>
                  </a:moveTo>
                  <a:lnTo>
                    <a:pt x="0" y="0"/>
                  </a:lnTo>
                  <a:lnTo>
                    <a:pt x="0" y="1365037"/>
                  </a:lnTo>
                  <a:lnTo>
                    <a:pt x="4646936" y="1365037"/>
                  </a:lnTo>
                  <a:lnTo>
                    <a:pt x="4646936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6849173" y="1983748"/>
              <a:ext cx="3692148" cy="873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84"/>
                </a:lnSpc>
              </a:pPr>
              <a:r>
                <a:rPr lang="en-US" sz="2065">
                  <a:solidFill>
                    <a:srgbClr val="000000"/>
                  </a:solidFill>
                  <a:latin typeface="Quicksand Medium"/>
                </a:rPr>
                <a:t>How did you do in your exams?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4302528" y="361724"/>
              <a:ext cx="2906816" cy="3719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8"/>
                </a:lnSpc>
              </a:pPr>
              <a:r>
                <a:rPr lang="en-US" sz="1971" spc="78">
                  <a:solidFill>
                    <a:srgbClr val="000000"/>
                  </a:solidFill>
                  <a:latin typeface="Quicksand Medium"/>
                </a:rPr>
                <a:t>TEXT MESSAGES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815865" y="4216342"/>
              <a:ext cx="3698657" cy="9333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91"/>
                </a:lnSpc>
              </a:pPr>
              <a:r>
                <a:rPr lang="en-US" sz="2065">
                  <a:solidFill>
                    <a:srgbClr val="000000"/>
                  </a:solidFill>
                  <a:latin typeface="Quicksand Medium"/>
                </a:rPr>
                <a:t>lol, I got a D in IT too, the rest were okay. 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815865" y="8106288"/>
              <a:ext cx="3942919" cy="873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84"/>
                </a:lnSpc>
              </a:pPr>
              <a:r>
                <a:rPr lang="en-US" sz="2065">
                  <a:solidFill>
                    <a:srgbClr val="000000"/>
                  </a:solidFill>
                  <a:latin typeface="Quicksand Medium"/>
                </a:rPr>
                <a:t>I am worried. Should we tell Mrs Jones?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6849173" y="7010948"/>
              <a:ext cx="3980826" cy="873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84"/>
                </a:lnSpc>
              </a:pPr>
              <a:r>
                <a:rPr lang="en-US" sz="2065">
                  <a:solidFill>
                    <a:srgbClr val="000000"/>
                  </a:solidFill>
                  <a:latin typeface="Quicksand Medium"/>
                </a:rPr>
                <a:t>She is scared to go home. Her Dad is scary!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9911083" y="4768840"/>
              <a:ext cx="630238" cy="3333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2"/>
                </a:lnSpc>
              </a:pPr>
              <a:r>
                <a:rPr lang="en-US" sz="1501">
                  <a:solidFill>
                    <a:srgbClr val="FFFFFF"/>
                  </a:solidFill>
                  <a:latin typeface="Quicksand Medium"/>
                </a:rPr>
                <a:t>Read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815865" y="9293343"/>
              <a:ext cx="630238" cy="3333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2"/>
                </a:lnSpc>
              </a:pPr>
              <a:r>
                <a:rPr lang="en-US" sz="1501">
                  <a:solidFill>
                    <a:srgbClr val="FFFFFF"/>
                  </a:solidFill>
                  <a:latin typeface="Quicksand Medium"/>
                </a:rPr>
                <a:t>Read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6909098" y="3521244"/>
              <a:ext cx="3700807" cy="873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84"/>
                </a:lnSpc>
              </a:pPr>
              <a:r>
                <a:rPr lang="en-US" sz="2065">
                  <a:solidFill>
                    <a:srgbClr val="000000"/>
                  </a:solidFill>
                  <a:latin typeface="Quicksand Medium"/>
                </a:rPr>
                <a:t>I got a A*, B and a D in IT 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815865" y="10367850"/>
              <a:ext cx="4294928" cy="9333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91"/>
                </a:lnSpc>
              </a:pPr>
              <a:r>
                <a:rPr lang="en-US" sz="2065">
                  <a:solidFill>
                    <a:srgbClr val="000000"/>
                  </a:solidFill>
                  <a:latin typeface="Quicksand Medium"/>
                </a:rPr>
                <a:t>I want to. Better to be safe.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815865" y="5556209"/>
              <a:ext cx="630238" cy="3333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2"/>
                </a:lnSpc>
              </a:pPr>
              <a:r>
                <a:rPr lang="en-US" sz="1501">
                  <a:solidFill>
                    <a:srgbClr val="FFFFFF"/>
                  </a:solidFill>
                  <a:latin typeface="Quicksand Medium"/>
                </a:rPr>
                <a:t>Read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4846140" y="1284096"/>
              <a:ext cx="1819592" cy="3234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2"/>
                </a:lnSpc>
              </a:pPr>
              <a:r>
                <a:rPr lang="en-US" sz="1501">
                  <a:solidFill>
                    <a:srgbClr val="FFFFFF"/>
                  </a:solidFill>
                  <a:latin typeface="Quicksand Bold"/>
                </a:rPr>
                <a:t>Today </a:t>
              </a:r>
              <a:r>
                <a:rPr lang="en-US" sz="1501">
                  <a:solidFill>
                    <a:srgbClr val="FFFFFF"/>
                  </a:solidFill>
                  <a:latin typeface="Quicksand"/>
                </a:rPr>
                <a:t>16:16 pm</a:t>
              </a:r>
            </a:p>
          </p:txBody>
        </p:sp>
        <p:sp>
          <p:nvSpPr>
            <p:cNvPr id="36" name="Freeform 36"/>
            <p:cNvSpPr/>
            <p:nvPr/>
          </p:nvSpPr>
          <p:spPr>
            <a:xfrm>
              <a:off x="7301128" y="3967310"/>
              <a:ext cx="497194" cy="514561"/>
            </a:xfrm>
            <a:custGeom>
              <a:avLst/>
              <a:gdLst/>
              <a:ahLst/>
              <a:cxnLst/>
              <a:rect l="l" t="t" r="r" b="b"/>
              <a:pathLst>
                <a:path w="497194" h="514561">
                  <a:moveTo>
                    <a:pt x="0" y="0"/>
                  </a:moveTo>
                  <a:lnTo>
                    <a:pt x="497194" y="0"/>
                  </a:lnTo>
                  <a:lnTo>
                    <a:pt x="497194" y="514561"/>
                  </a:lnTo>
                  <a:lnTo>
                    <a:pt x="0" y="5145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6849173" y="9084695"/>
              <a:ext cx="4178014" cy="7996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69"/>
                </a:lnSpc>
              </a:pPr>
              <a:r>
                <a:rPr lang="en-US" sz="1899">
                  <a:solidFill>
                    <a:srgbClr val="000000"/>
                  </a:solidFill>
                  <a:latin typeface="Quicksand Medium"/>
                </a:rPr>
                <a:t>No, we can’t tell a teacher! What if it’s nothing! 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6849173" y="10994212"/>
              <a:ext cx="3980826" cy="873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84"/>
                </a:lnSpc>
              </a:pPr>
              <a:r>
                <a:rPr lang="en-US" sz="2065">
                  <a:solidFill>
                    <a:srgbClr val="000000"/>
                  </a:solidFill>
                  <a:latin typeface="Quicksand Medium"/>
                </a:rPr>
                <a:t>Fine, I will come with you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9911083" y="8235530"/>
              <a:ext cx="630238" cy="3333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2"/>
                </a:lnSpc>
              </a:pPr>
              <a:r>
                <a:rPr lang="en-US" sz="1501">
                  <a:solidFill>
                    <a:srgbClr val="FFFFFF"/>
                  </a:solidFill>
                  <a:latin typeface="Quicksand Medium"/>
                </a:rPr>
                <a:t>Read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9911083" y="10247454"/>
              <a:ext cx="630238" cy="3333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2"/>
                </a:lnSpc>
              </a:pPr>
              <a:r>
                <a:rPr lang="en-US" sz="1501">
                  <a:solidFill>
                    <a:srgbClr val="FFFFFF"/>
                  </a:solidFill>
                  <a:latin typeface="Quicksand Medium"/>
                </a:rPr>
                <a:t>Read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815865" y="11669494"/>
              <a:ext cx="630238" cy="3333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2"/>
                </a:lnSpc>
              </a:pPr>
              <a:r>
                <a:rPr lang="en-US" sz="1501">
                  <a:solidFill>
                    <a:srgbClr val="FFFFFF"/>
                  </a:solidFill>
                  <a:latin typeface="Quicksand Medium"/>
                </a:rPr>
                <a:t>Read</a:t>
              </a: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881734" y="2257577"/>
            <a:ext cx="5912858" cy="3544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79"/>
              </a:lnSpc>
            </a:pPr>
            <a:r>
              <a:rPr lang="en-US" sz="6699">
                <a:solidFill>
                  <a:srgbClr val="FFFFFF"/>
                </a:solidFill>
                <a:latin typeface="Bobby Jones"/>
              </a:rPr>
              <a:t>If you said ‘Disagreeing’ you are... 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3454067" y="5802148"/>
            <a:ext cx="3515421" cy="3086100"/>
            <a:chOff x="0" y="0"/>
            <a:chExt cx="4687228" cy="411480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4114800" cy="4114800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42900" cap="sq">
                <a:solidFill>
                  <a:srgbClr val="2D7D9E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84"/>
                  </a:lnSpc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1145106" y="342930"/>
              <a:ext cx="3542122" cy="2780566"/>
            </a:xfrm>
            <a:custGeom>
              <a:avLst/>
              <a:gdLst/>
              <a:ahLst/>
              <a:cxnLst/>
              <a:rect l="l" t="t" r="r" b="b"/>
              <a:pathLst>
                <a:path w="3542122" h="2780566">
                  <a:moveTo>
                    <a:pt x="0" y="0"/>
                  </a:moveTo>
                  <a:lnTo>
                    <a:pt x="3542122" y="0"/>
                  </a:lnTo>
                  <a:lnTo>
                    <a:pt x="3542122" y="2780565"/>
                  </a:lnTo>
                  <a:lnTo>
                    <a:pt x="0" y="27805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8700" y="777497"/>
            <a:ext cx="8620664" cy="8732006"/>
            <a:chOff x="0" y="0"/>
            <a:chExt cx="11494218" cy="11642675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621022"/>
              <a:ext cx="11494218" cy="11021654"/>
              <a:chOff x="0" y="0"/>
              <a:chExt cx="2198655" cy="2108261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198655" cy="2108261"/>
              </a:xfrm>
              <a:custGeom>
                <a:avLst/>
                <a:gdLst/>
                <a:ahLst/>
                <a:cxnLst/>
                <a:rect l="l" t="t" r="r" b="b"/>
                <a:pathLst>
                  <a:path w="2198655" h="2108261">
                    <a:moveTo>
                      <a:pt x="45801" y="0"/>
                    </a:moveTo>
                    <a:lnTo>
                      <a:pt x="2152853" y="0"/>
                    </a:lnTo>
                    <a:cubicBezTo>
                      <a:pt x="2178149" y="0"/>
                      <a:pt x="2198655" y="20506"/>
                      <a:pt x="2198655" y="45801"/>
                    </a:cubicBezTo>
                    <a:lnTo>
                      <a:pt x="2198655" y="2062460"/>
                    </a:lnTo>
                    <a:cubicBezTo>
                      <a:pt x="2198655" y="2074607"/>
                      <a:pt x="2193829" y="2086257"/>
                      <a:pt x="2185240" y="2094846"/>
                    </a:cubicBezTo>
                    <a:cubicBezTo>
                      <a:pt x="2176650" y="2103435"/>
                      <a:pt x="2165001" y="2108261"/>
                      <a:pt x="2152853" y="2108261"/>
                    </a:cubicBezTo>
                    <a:lnTo>
                      <a:pt x="45801" y="2108261"/>
                    </a:lnTo>
                    <a:cubicBezTo>
                      <a:pt x="33654" y="2108261"/>
                      <a:pt x="22004" y="2103435"/>
                      <a:pt x="13415" y="2094846"/>
                    </a:cubicBezTo>
                    <a:cubicBezTo>
                      <a:pt x="4825" y="2086257"/>
                      <a:pt x="0" y="2074607"/>
                      <a:pt x="0" y="2062460"/>
                    </a:cubicBezTo>
                    <a:lnTo>
                      <a:pt x="0" y="45801"/>
                    </a:lnTo>
                    <a:cubicBezTo>
                      <a:pt x="0" y="33654"/>
                      <a:pt x="4825" y="22004"/>
                      <a:pt x="13415" y="13415"/>
                    </a:cubicBezTo>
                    <a:cubicBezTo>
                      <a:pt x="22004" y="4825"/>
                      <a:pt x="33654" y="0"/>
                      <a:pt x="45801" y="0"/>
                    </a:cubicBezTo>
                    <a:close/>
                  </a:path>
                </a:pathLst>
              </a:custGeom>
              <a:solidFill>
                <a:srgbClr val="2D7D9E"/>
              </a:solidFill>
              <a:ln w="38100" cap="rnd">
                <a:solidFill>
                  <a:srgbClr val="D8DE26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38100"/>
                <a:ext cx="2198655" cy="214636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6436033" y="1617468"/>
              <a:ext cx="4646936" cy="1365037"/>
            </a:xfrm>
            <a:custGeom>
              <a:avLst/>
              <a:gdLst/>
              <a:ahLst/>
              <a:cxnLst/>
              <a:rect l="l" t="t" r="r" b="b"/>
              <a:pathLst>
                <a:path w="4646936" h="1365037">
                  <a:moveTo>
                    <a:pt x="0" y="0"/>
                  </a:moveTo>
                  <a:lnTo>
                    <a:pt x="4646936" y="0"/>
                  </a:lnTo>
                  <a:lnTo>
                    <a:pt x="4646936" y="1365038"/>
                  </a:lnTo>
                  <a:lnTo>
                    <a:pt x="0" y="13650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13" name="Group 13"/>
            <p:cNvGrpSpPr/>
            <p:nvPr/>
          </p:nvGrpSpPr>
          <p:grpSpPr>
            <a:xfrm>
              <a:off x="3944493" y="0"/>
              <a:ext cx="3605231" cy="1076348"/>
              <a:chOff x="0" y="0"/>
              <a:chExt cx="758696" cy="22651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758696" cy="226510"/>
              </a:xfrm>
              <a:custGeom>
                <a:avLst/>
                <a:gdLst/>
                <a:ahLst/>
                <a:cxnLst/>
                <a:rect l="l" t="t" r="r" b="b"/>
                <a:pathLst>
                  <a:path w="758696" h="226510">
                    <a:moveTo>
                      <a:pt x="113255" y="0"/>
                    </a:moveTo>
                    <a:lnTo>
                      <a:pt x="645441" y="0"/>
                    </a:lnTo>
                    <a:cubicBezTo>
                      <a:pt x="707990" y="0"/>
                      <a:pt x="758696" y="50706"/>
                      <a:pt x="758696" y="113255"/>
                    </a:cubicBezTo>
                    <a:lnTo>
                      <a:pt x="758696" y="113255"/>
                    </a:lnTo>
                    <a:cubicBezTo>
                      <a:pt x="758696" y="175804"/>
                      <a:pt x="707990" y="226510"/>
                      <a:pt x="645441" y="226510"/>
                    </a:cubicBezTo>
                    <a:lnTo>
                      <a:pt x="113255" y="226510"/>
                    </a:lnTo>
                    <a:cubicBezTo>
                      <a:pt x="50706" y="226510"/>
                      <a:pt x="0" y="175804"/>
                      <a:pt x="0" y="113255"/>
                    </a:cubicBezTo>
                    <a:lnTo>
                      <a:pt x="0" y="113255"/>
                    </a:lnTo>
                    <a:cubicBezTo>
                      <a:pt x="0" y="50706"/>
                      <a:pt x="50706" y="0"/>
                      <a:pt x="113255" y="0"/>
                    </a:cubicBezTo>
                    <a:close/>
                  </a:path>
                </a:pathLst>
              </a:custGeom>
              <a:solidFill>
                <a:srgbClr val="D8DE26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76200"/>
                <a:ext cx="758696" cy="30271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40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6491816" y="5465050"/>
              <a:ext cx="4646936" cy="1365037"/>
            </a:xfrm>
            <a:custGeom>
              <a:avLst/>
              <a:gdLst/>
              <a:ahLst/>
              <a:cxnLst/>
              <a:rect l="l" t="t" r="r" b="b"/>
              <a:pathLst>
                <a:path w="4646936" h="1365037">
                  <a:moveTo>
                    <a:pt x="0" y="0"/>
                  </a:moveTo>
                  <a:lnTo>
                    <a:pt x="4646936" y="0"/>
                  </a:lnTo>
                  <a:lnTo>
                    <a:pt x="4646936" y="1365038"/>
                  </a:lnTo>
                  <a:lnTo>
                    <a:pt x="0" y="13650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6436033" y="7033288"/>
              <a:ext cx="4646936" cy="1365037"/>
            </a:xfrm>
            <a:custGeom>
              <a:avLst/>
              <a:gdLst/>
              <a:ahLst/>
              <a:cxnLst/>
              <a:rect l="l" t="t" r="r" b="b"/>
              <a:pathLst>
                <a:path w="4646936" h="1365037">
                  <a:moveTo>
                    <a:pt x="0" y="0"/>
                  </a:moveTo>
                  <a:lnTo>
                    <a:pt x="4646936" y="0"/>
                  </a:lnTo>
                  <a:lnTo>
                    <a:pt x="4646936" y="1365037"/>
                  </a:lnTo>
                  <a:lnTo>
                    <a:pt x="0" y="1365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6436033" y="3896813"/>
              <a:ext cx="4646936" cy="1365037"/>
            </a:xfrm>
            <a:custGeom>
              <a:avLst/>
              <a:gdLst/>
              <a:ahLst/>
              <a:cxnLst/>
              <a:rect l="l" t="t" r="r" b="b"/>
              <a:pathLst>
                <a:path w="4646936" h="1365037">
                  <a:moveTo>
                    <a:pt x="0" y="0"/>
                  </a:moveTo>
                  <a:lnTo>
                    <a:pt x="4646936" y="0"/>
                  </a:lnTo>
                  <a:lnTo>
                    <a:pt x="4646936" y="1365037"/>
                  </a:lnTo>
                  <a:lnTo>
                    <a:pt x="0" y="1365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6904955" y="1800546"/>
              <a:ext cx="3692148" cy="873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84"/>
                </a:lnSpc>
              </a:pPr>
              <a:r>
                <a:rPr lang="en-US" sz="2065">
                  <a:solidFill>
                    <a:srgbClr val="000000"/>
                  </a:solidFill>
                  <a:latin typeface="Quicksand Medium"/>
                </a:rPr>
                <a:t>Morning! Did you see Jeff fall over earlier?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4302528" y="361724"/>
              <a:ext cx="2906816" cy="3719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8"/>
                </a:lnSpc>
              </a:pPr>
              <a:r>
                <a:rPr lang="en-US" sz="1971" spc="78">
                  <a:solidFill>
                    <a:srgbClr val="000000"/>
                  </a:solidFill>
                  <a:latin typeface="Quicksand Medium"/>
                </a:rPr>
                <a:t>TEXT MESSAGES</a:t>
              </a:r>
            </a:p>
          </p:txBody>
        </p:sp>
        <p:sp>
          <p:nvSpPr>
            <p:cNvPr id="21" name="Freeform 21"/>
            <p:cNvSpPr/>
            <p:nvPr/>
          </p:nvSpPr>
          <p:spPr>
            <a:xfrm flipH="1">
              <a:off x="463856" y="2757094"/>
              <a:ext cx="4646936" cy="1365037"/>
            </a:xfrm>
            <a:custGeom>
              <a:avLst/>
              <a:gdLst/>
              <a:ahLst/>
              <a:cxnLst/>
              <a:rect l="l" t="t" r="r" b="b"/>
              <a:pathLst>
                <a:path w="4646936" h="1365037">
                  <a:moveTo>
                    <a:pt x="4646936" y="0"/>
                  </a:moveTo>
                  <a:lnTo>
                    <a:pt x="0" y="0"/>
                  </a:lnTo>
                  <a:lnTo>
                    <a:pt x="0" y="1365037"/>
                  </a:lnTo>
                  <a:lnTo>
                    <a:pt x="4646936" y="1365037"/>
                  </a:lnTo>
                  <a:lnTo>
                    <a:pt x="4646936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815865" y="3195180"/>
              <a:ext cx="3274669" cy="4507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91"/>
                </a:lnSpc>
              </a:pPr>
              <a:r>
                <a:rPr lang="en-US" sz="2065">
                  <a:solidFill>
                    <a:srgbClr val="000000"/>
                  </a:solidFill>
                  <a:latin typeface="Quicksand Medium"/>
                </a:rPr>
                <a:t>No, where? </a:t>
              </a:r>
            </a:p>
          </p:txBody>
        </p:sp>
        <p:sp>
          <p:nvSpPr>
            <p:cNvPr id="23" name="Freeform 23"/>
            <p:cNvSpPr/>
            <p:nvPr/>
          </p:nvSpPr>
          <p:spPr>
            <a:xfrm flipH="1">
              <a:off x="463856" y="7944406"/>
              <a:ext cx="4646936" cy="1365037"/>
            </a:xfrm>
            <a:custGeom>
              <a:avLst/>
              <a:gdLst/>
              <a:ahLst/>
              <a:cxnLst/>
              <a:rect l="l" t="t" r="r" b="b"/>
              <a:pathLst>
                <a:path w="4646936" h="1365037">
                  <a:moveTo>
                    <a:pt x="4646936" y="0"/>
                  </a:moveTo>
                  <a:lnTo>
                    <a:pt x="0" y="0"/>
                  </a:lnTo>
                  <a:lnTo>
                    <a:pt x="0" y="1365038"/>
                  </a:lnTo>
                  <a:lnTo>
                    <a:pt x="4646936" y="1365038"/>
                  </a:lnTo>
                  <a:lnTo>
                    <a:pt x="4646936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815865" y="8218104"/>
              <a:ext cx="3942919" cy="873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84"/>
                </a:lnSpc>
              </a:pPr>
              <a:r>
                <a:rPr lang="en-US" sz="2065">
                  <a:solidFill>
                    <a:srgbClr val="000000"/>
                  </a:solidFill>
                  <a:latin typeface="Quicksand Medium"/>
                </a:rPr>
                <a:t>No, I don’t want to see that! 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6904955" y="5700000"/>
              <a:ext cx="4270408" cy="873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84"/>
                </a:lnSpc>
              </a:pPr>
              <a:r>
                <a:rPr lang="en-US" sz="2065">
                  <a:solidFill>
                    <a:srgbClr val="000000"/>
                  </a:solidFill>
                  <a:latin typeface="Quicksand Medium"/>
                </a:rPr>
                <a:t>Basically the whole school saw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6904955" y="7246846"/>
              <a:ext cx="3980826" cy="873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84"/>
                </a:lnSpc>
              </a:pPr>
              <a:r>
                <a:rPr lang="en-US" sz="2065">
                  <a:solidFill>
                    <a:srgbClr val="000000"/>
                  </a:solidFill>
                  <a:latin typeface="Quicksand Medium"/>
                </a:rPr>
                <a:t>I bet someone recorded it. Let me ask around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9966866" y="3106300"/>
              <a:ext cx="630238" cy="3333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2"/>
                </a:lnSpc>
              </a:pPr>
              <a:r>
                <a:rPr lang="en-US" sz="1501">
                  <a:solidFill>
                    <a:srgbClr val="FFFFFF"/>
                  </a:solidFill>
                  <a:latin typeface="Quicksand Medium"/>
                </a:rPr>
                <a:t>Read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815865" y="10890981"/>
              <a:ext cx="630238" cy="3333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2"/>
                </a:lnSpc>
              </a:pPr>
              <a:r>
                <a:rPr lang="en-US" sz="1501">
                  <a:solidFill>
                    <a:srgbClr val="FFFFFF"/>
                  </a:solidFill>
                  <a:latin typeface="Quicksand Medium"/>
                </a:rPr>
                <a:t>Read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6909098" y="4112649"/>
              <a:ext cx="3700807" cy="873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84"/>
                </a:lnSpc>
              </a:pPr>
              <a:r>
                <a:rPr lang="en-US" sz="2065">
                  <a:solidFill>
                    <a:srgbClr val="000000"/>
                  </a:solidFill>
                  <a:latin typeface="Quicksand Medium"/>
                </a:rPr>
                <a:t>on the football pitch, it was soooo funny.</a:t>
              </a:r>
            </a:p>
          </p:txBody>
        </p:sp>
        <p:sp>
          <p:nvSpPr>
            <p:cNvPr id="30" name="Freeform 30"/>
            <p:cNvSpPr/>
            <p:nvPr/>
          </p:nvSpPr>
          <p:spPr>
            <a:xfrm flipH="1">
              <a:off x="463856" y="9479964"/>
              <a:ext cx="4646936" cy="1365037"/>
            </a:xfrm>
            <a:custGeom>
              <a:avLst/>
              <a:gdLst/>
              <a:ahLst/>
              <a:cxnLst/>
              <a:rect l="l" t="t" r="r" b="b"/>
              <a:pathLst>
                <a:path w="4646936" h="1365037">
                  <a:moveTo>
                    <a:pt x="4646936" y="0"/>
                  </a:moveTo>
                  <a:lnTo>
                    <a:pt x="0" y="0"/>
                  </a:lnTo>
                  <a:lnTo>
                    <a:pt x="0" y="1365038"/>
                  </a:lnTo>
                  <a:lnTo>
                    <a:pt x="4646936" y="1365038"/>
                  </a:lnTo>
                  <a:lnTo>
                    <a:pt x="4646936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815865" y="9641783"/>
              <a:ext cx="4294928" cy="9333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91"/>
                </a:lnSpc>
              </a:pPr>
              <a:r>
                <a:rPr lang="en-US" sz="2065">
                  <a:solidFill>
                    <a:srgbClr val="000000"/>
                  </a:solidFill>
                  <a:latin typeface="Quicksand Medium"/>
                </a:rPr>
                <a:t>That is really mean. You shouldn’t encourage it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9966866" y="8572950"/>
              <a:ext cx="630238" cy="3333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2"/>
                </a:lnSpc>
              </a:pPr>
              <a:r>
                <a:rPr lang="en-US" sz="1501">
                  <a:solidFill>
                    <a:srgbClr val="FFFFFF"/>
                  </a:solidFill>
                  <a:latin typeface="Quicksand Medium"/>
                </a:rPr>
                <a:t>Read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4837313" y="1294053"/>
              <a:ext cx="1819592" cy="3234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2"/>
                </a:lnSpc>
              </a:pPr>
              <a:r>
                <a:rPr lang="en-US" sz="1501">
                  <a:solidFill>
                    <a:srgbClr val="FFFFFF"/>
                  </a:solidFill>
                  <a:latin typeface="Quicksand Bold"/>
                </a:rPr>
                <a:t>Today </a:t>
              </a:r>
              <a:r>
                <a:rPr lang="en-US" sz="1501">
                  <a:solidFill>
                    <a:srgbClr val="FFFFFF"/>
                  </a:solidFill>
                  <a:latin typeface="Quicksand"/>
                </a:rPr>
                <a:t>13:12 pm</a:t>
              </a: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684216"/>
            <a:ext cx="10341004" cy="6889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575"/>
              </a:lnSpc>
            </a:pPr>
            <a:r>
              <a:rPr lang="en-US" sz="11313">
                <a:solidFill>
                  <a:srgbClr val="FFFFFF"/>
                </a:solidFill>
                <a:latin typeface="Bobby Jones"/>
              </a:rPr>
              <a:t>What is the number one rule when intervening?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1369704" y="0"/>
            <a:ext cx="6918296" cy="10287000"/>
            <a:chOff x="0" y="0"/>
            <a:chExt cx="9224395" cy="13716000"/>
          </a:xfrm>
        </p:grpSpPr>
        <p:grpSp>
          <p:nvGrpSpPr>
            <p:cNvPr id="4" name="Group 4"/>
            <p:cNvGrpSpPr/>
            <p:nvPr/>
          </p:nvGrpSpPr>
          <p:grpSpPr>
            <a:xfrm>
              <a:off x="1827179" y="0"/>
              <a:ext cx="7397216" cy="13716000"/>
              <a:chOff x="0" y="0"/>
              <a:chExt cx="1876701" cy="3479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876701" cy="3479800"/>
              </a:xfrm>
              <a:custGeom>
                <a:avLst/>
                <a:gdLst/>
                <a:ahLst/>
                <a:cxnLst/>
                <a:rect l="l" t="t" r="r" b="b"/>
                <a:pathLst>
                  <a:path w="1876701" h="3479800">
                    <a:moveTo>
                      <a:pt x="0" y="0"/>
                    </a:moveTo>
                    <a:lnTo>
                      <a:pt x="1876701" y="0"/>
                    </a:lnTo>
                    <a:lnTo>
                      <a:pt x="1876701" y="3479800"/>
                    </a:lnTo>
                    <a:lnTo>
                      <a:pt x="0" y="3479800"/>
                    </a:lnTo>
                    <a:close/>
                  </a:path>
                </a:pathLst>
              </a:custGeom>
              <a:solidFill>
                <a:srgbClr val="660087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5906772" y="1773767"/>
              <a:ext cx="3293262" cy="6480879"/>
            </a:xfrm>
            <a:custGeom>
              <a:avLst/>
              <a:gdLst/>
              <a:ahLst/>
              <a:cxnLst/>
              <a:rect l="l" t="t" r="r" b="b"/>
              <a:pathLst>
                <a:path w="3293262" h="6480879">
                  <a:moveTo>
                    <a:pt x="0" y="0"/>
                  </a:moveTo>
                  <a:lnTo>
                    <a:pt x="3293262" y="0"/>
                  </a:lnTo>
                  <a:lnTo>
                    <a:pt x="3293262" y="6480879"/>
                  </a:lnTo>
                  <a:lnTo>
                    <a:pt x="0" y="6480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9999"/>
              </a:blip>
              <a:stretch>
                <a:fillRect r="-97038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>
              <a:off x="2799540" y="8030070"/>
              <a:ext cx="4377627" cy="5664772"/>
            </a:xfrm>
            <a:custGeom>
              <a:avLst/>
              <a:gdLst/>
              <a:ahLst/>
              <a:cxnLst/>
              <a:rect l="l" t="t" r="r" b="b"/>
              <a:pathLst>
                <a:path w="4377627" h="5664772">
                  <a:moveTo>
                    <a:pt x="0" y="0"/>
                  </a:moveTo>
                  <a:lnTo>
                    <a:pt x="4377627" y="0"/>
                  </a:lnTo>
                  <a:lnTo>
                    <a:pt x="4377627" y="5664772"/>
                  </a:lnTo>
                  <a:lnTo>
                    <a:pt x="0" y="56647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9999"/>
              </a:blip>
              <a:stretch>
                <a:fillRect b="-21937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5200829" cy="7185947"/>
            </a:xfrm>
            <a:custGeom>
              <a:avLst/>
              <a:gdLst/>
              <a:ahLst/>
              <a:cxnLst/>
              <a:rect l="l" t="t" r="r" b="b"/>
              <a:pathLst>
                <a:path w="5200829" h="7185947">
                  <a:moveTo>
                    <a:pt x="0" y="0"/>
                  </a:moveTo>
                  <a:lnTo>
                    <a:pt x="5200829" y="0"/>
                  </a:lnTo>
                  <a:lnTo>
                    <a:pt x="5200829" y="7185947"/>
                  </a:lnTo>
                  <a:lnTo>
                    <a:pt x="0" y="71859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9999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478458" y="1916640"/>
            <a:ext cx="4831324" cy="4831324"/>
          </a:xfrm>
          <a:custGeom>
            <a:avLst/>
            <a:gdLst/>
            <a:ahLst/>
            <a:cxnLst/>
            <a:rect l="l" t="t" r="r" b="b"/>
            <a:pathLst>
              <a:path w="4831324" h="4831324">
                <a:moveTo>
                  <a:pt x="0" y="0"/>
                </a:moveTo>
                <a:lnTo>
                  <a:pt x="4831323" y="0"/>
                </a:lnTo>
                <a:lnTo>
                  <a:pt x="4831323" y="4831324"/>
                </a:lnTo>
                <a:lnTo>
                  <a:pt x="0" y="48313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075604" y="1952802"/>
            <a:ext cx="4795162" cy="4795162"/>
          </a:xfrm>
          <a:custGeom>
            <a:avLst/>
            <a:gdLst/>
            <a:ahLst/>
            <a:cxnLst/>
            <a:rect l="l" t="t" r="r" b="b"/>
            <a:pathLst>
              <a:path w="4795162" h="4795162">
                <a:moveTo>
                  <a:pt x="0" y="0"/>
                </a:moveTo>
                <a:lnTo>
                  <a:pt x="4795163" y="0"/>
                </a:lnTo>
                <a:lnTo>
                  <a:pt x="4795163" y="4795162"/>
                </a:lnTo>
                <a:lnTo>
                  <a:pt x="0" y="47951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1214432" y="5758940"/>
            <a:ext cx="607102" cy="765122"/>
            <a:chOff x="0" y="0"/>
            <a:chExt cx="159895" cy="2015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9895" cy="201514"/>
            </a:xfrm>
            <a:custGeom>
              <a:avLst/>
              <a:gdLst/>
              <a:ahLst/>
              <a:cxnLst/>
              <a:rect l="l" t="t" r="r" b="b"/>
              <a:pathLst>
                <a:path w="159895" h="201514">
                  <a:moveTo>
                    <a:pt x="0" y="0"/>
                  </a:moveTo>
                  <a:lnTo>
                    <a:pt x="159895" y="0"/>
                  </a:lnTo>
                  <a:lnTo>
                    <a:pt x="159895" y="201514"/>
                  </a:lnTo>
                  <a:lnTo>
                    <a:pt x="0" y="2015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159895" cy="2205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4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214432" y="4369904"/>
            <a:ext cx="607102" cy="765122"/>
            <a:chOff x="0" y="0"/>
            <a:chExt cx="159895" cy="20151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9895" cy="201514"/>
            </a:xfrm>
            <a:custGeom>
              <a:avLst/>
              <a:gdLst/>
              <a:ahLst/>
              <a:cxnLst/>
              <a:rect l="l" t="t" r="r" b="b"/>
              <a:pathLst>
                <a:path w="159895" h="201514">
                  <a:moveTo>
                    <a:pt x="0" y="0"/>
                  </a:moveTo>
                  <a:lnTo>
                    <a:pt x="159895" y="0"/>
                  </a:lnTo>
                  <a:lnTo>
                    <a:pt x="159895" y="201514"/>
                  </a:lnTo>
                  <a:lnTo>
                    <a:pt x="0" y="2015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159895" cy="2205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4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918913" y="2301386"/>
            <a:ext cx="3208119" cy="357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86"/>
              </a:lnSpc>
            </a:pPr>
            <a:r>
              <a:rPr lang="en-US" sz="2061">
                <a:solidFill>
                  <a:srgbClr val="000000"/>
                </a:solidFill>
                <a:latin typeface="IreneFlorentina"/>
              </a:rPr>
              <a:t>DON’T TAKE RISKS.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915562" y="2975108"/>
            <a:ext cx="3743045" cy="357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86"/>
              </a:lnSpc>
            </a:pPr>
            <a:r>
              <a:rPr lang="en-US" sz="2061">
                <a:solidFill>
                  <a:srgbClr val="000000"/>
                </a:solidFill>
                <a:latin typeface="IreneFlorentina"/>
              </a:rPr>
              <a:t>ASSESS THE SITUATION.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918913" y="3589103"/>
            <a:ext cx="3875521" cy="1153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66"/>
              </a:lnSpc>
            </a:pPr>
            <a:r>
              <a:rPr lang="en-US" sz="2061" spc="39">
                <a:solidFill>
                  <a:srgbClr val="000000"/>
                </a:solidFill>
                <a:latin typeface="IreneFlorentina"/>
              </a:rPr>
              <a:t>SHOULD YOU CONTACT EMERGENCY SERVICES?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954885" y="5018897"/>
            <a:ext cx="3915882" cy="1122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59"/>
              </a:lnSpc>
            </a:pPr>
            <a:r>
              <a:rPr lang="en-US" sz="2061">
                <a:solidFill>
                  <a:srgbClr val="000000"/>
                </a:solidFill>
                <a:latin typeface="IreneFlorentina"/>
              </a:rPr>
              <a:t>IS IT SAFER TO APPROACH LATER?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366874" y="2966842"/>
            <a:ext cx="3865940" cy="3024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20"/>
              </a:lnSpc>
            </a:pPr>
            <a:r>
              <a:rPr lang="en-US" sz="2324">
                <a:solidFill>
                  <a:srgbClr val="000000"/>
                </a:solidFill>
                <a:latin typeface="IreneFlorentina"/>
              </a:rPr>
              <a:t>Take the time to decide how best intervene;</a:t>
            </a:r>
          </a:p>
          <a:p>
            <a:pPr marL="501775" lvl="1" indent="-250887">
              <a:lnSpc>
                <a:spcPts val="4020"/>
              </a:lnSpc>
              <a:buFont typeface="Arial"/>
              <a:buChar char="•"/>
            </a:pPr>
            <a:r>
              <a:rPr lang="en-US" sz="2324">
                <a:solidFill>
                  <a:srgbClr val="000000"/>
                </a:solidFill>
                <a:latin typeface="IreneFlorentina"/>
              </a:rPr>
              <a:t>Call it out</a:t>
            </a:r>
          </a:p>
          <a:p>
            <a:pPr marL="501775" lvl="1" indent="-250887">
              <a:lnSpc>
                <a:spcPts val="4020"/>
              </a:lnSpc>
              <a:buFont typeface="Arial"/>
              <a:buChar char="•"/>
            </a:pPr>
            <a:r>
              <a:rPr lang="en-US" sz="2324">
                <a:solidFill>
                  <a:srgbClr val="000000"/>
                </a:solidFill>
                <a:latin typeface="IreneFlorentina"/>
              </a:rPr>
              <a:t>Distract</a:t>
            </a:r>
          </a:p>
          <a:p>
            <a:pPr marL="501775" lvl="1" indent="-250887">
              <a:lnSpc>
                <a:spcPts val="4020"/>
              </a:lnSpc>
              <a:buFont typeface="Arial"/>
              <a:buChar char="•"/>
            </a:pPr>
            <a:r>
              <a:rPr lang="en-US" sz="2324">
                <a:solidFill>
                  <a:srgbClr val="000000"/>
                </a:solidFill>
                <a:latin typeface="IreneFlorentina"/>
              </a:rPr>
              <a:t>Use humour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1995581" y="1916640"/>
            <a:ext cx="5263719" cy="4831324"/>
            <a:chOff x="0" y="0"/>
            <a:chExt cx="1386329" cy="127244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386329" cy="1272447"/>
            </a:xfrm>
            <a:custGeom>
              <a:avLst/>
              <a:gdLst/>
              <a:ahLst/>
              <a:cxnLst/>
              <a:rect l="l" t="t" r="r" b="b"/>
              <a:pathLst>
                <a:path w="1386329" h="1272447">
                  <a:moveTo>
                    <a:pt x="0" y="0"/>
                  </a:moveTo>
                  <a:lnTo>
                    <a:pt x="1386329" y="0"/>
                  </a:lnTo>
                  <a:lnTo>
                    <a:pt x="1386329" y="1272447"/>
                  </a:lnTo>
                  <a:lnTo>
                    <a:pt x="0" y="12724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9050"/>
              <a:ext cx="1386329" cy="12914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4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7468809" y="1992150"/>
            <a:ext cx="3094212" cy="81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49"/>
              </a:lnSpc>
            </a:pPr>
            <a:r>
              <a:rPr lang="en-US" sz="4606">
                <a:solidFill>
                  <a:srgbClr val="000000"/>
                </a:solidFill>
                <a:latin typeface="IreneFlorentina"/>
              </a:rPr>
              <a:t>DECIDE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514058" y="2255565"/>
            <a:ext cx="4226765" cy="1571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7"/>
              </a:lnSpc>
            </a:pPr>
            <a:r>
              <a:rPr lang="en-US" sz="2998">
                <a:solidFill>
                  <a:srgbClr val="000000"/>
                </a:solidFill>
                <a:latin typeface="IreneFlorentina"/>
              </a:rPr>
              <a:t>BE AWARE OF YOUR SURROUNDINGS</a:t>
            </a:r>
          </a:p>
        </p:txBody>
      </p:sp>
      <p:sp>
        <p:nvSpPr>
          <p:cNvPr id="20" name="Freeform 20"/>
          <p:cNvSpPr/>
          <p:nvPr/>
        </p:nvSpPr>
        <p:spPr>
          <a:xfrm flipH="1">
            <a:off x="13533018" y="6175532"/>
            <a:ext cx="4265091" cy="2768432"/>
          </a:xfrm>
          <a:custGeom>
            <a:avLst/>
            <a:gdLst/>
            <a:ahLst/>
            <a:cxnLst/>
            <a:rect l="l" t="t" r="r" b="b"/>
            <a:pathLst>
              <a:path w="4265091" h="2768432">
                <a:moveTo>
                  <a:pt x="4265091" y="0"/>
                </a:moveTo>
                <a:lnTo>
                  <a:pt x="0" y="0"/>
                </a:lnTo>
                <a:lnTo>
                  <a:pt x="0" y="2768432"/>
                </a:lnTo>
                <a:lnTo>
                  <a:pt x="4265091" y="2768432"/>
                </a:lnTo>
                <a:lnTo>
                  <a:pt x="4265091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TextBox 21"/>
          <p:cNvSpPr txBox="1"/>
          <p:nvPr/>
        </p:nvSpPr>
        <p:spPr>
          <a:xfrm>
            <a:off x="13354806" y="6464091"/>
            <a:ext cx="4305477" cy="1342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06"/>
              </a:lnSpc>
            </a:pPr>
            <a:r>
              <a:rPr lang="en-US" sz="3790">
                <a:solidFill>
                  <a:srgbClr val="FFFFFF"/>
                </a:solidFill>
                <a:latin typeface="IreneFlorentina"/>
              </a:rPr>
              <a:t>Think it through</a:t>
            </a:r>
          </a:p>
        </p:txBody>
      </p:sp>
      <p:sp>
        <p:nvSpPr>
          <p:cNvPr id="22" name="Freeform 22"/>
          <p:cNvSpPr/>
          <p:nvPr/>
        </p:nvSpPr>
        <p:spPr>
          <a:xfrm flipH="1">
            <a:off x="8500558" y="6747964"/>
            <a:ext cx="5464513" cy="2116257"/>
          </a:xfrm>
          <a:custGeom>
            <a:avLst/>
            <a:gdLst/>
            <a:ahLst/>
            <a:cxnLst/>
            <a:rect l="l" t="t" r="r" b="b"/>
            <a:pathLst>
              <a:path w="5464513" h="2116257">
                <a:moveTo>
                  <a:pt x="5464512" y="0"/>
                </a:moveTo>
                <a:lnTo>
                  <a:pt x="0" y="0"/>
                </a:lnTo>
                <a:lnTo>
                  <a:pt x="0" y="2116257"/>
                </a:lnTo>
                <a:lnTo>
                  <a:pt x="5464512" y="2116257"/>
                </a:lnTo>
                <a:lnTo>
                  <a:pt x="5464512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Freeform 23"/>
          <p:cNvSpPr/>
          <p:nvPr/>
        </p:nvSpPr>
        <p:spPr>
          <a:xfrm rot="416455">
            <a:off x="12255697" y="7121135"/>
            <a:ext cx="1039702" cy="1046241"/>
          </a:xfrm>
          <a:custGeom>
            <a:avLst/>
            <a:gdLst/>
            <a:ahLst/>
            <a:cxnLst/>
            <a:rect l="l" t="t" r="r" b="b"/>
            <a:pathLst>
              <a:path w="1039702" h="1046241">
                <a:moveTo>
                  <a:pt x="0" y="0"/>
                </a:moveTo>
                <a:lnTo>
                  <a:pt x="1039702" y="0"/>
                </a:lnTo>
                <a:lnTo>
                  <a:pt x="1039702" y="1046241"/>
                </a:lnTo>
                <a:lnTo>
                  <a:pt x="0" y="104624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4" name="TextBox 24"/>
          <p:cNvSpPr txBox="1"/>
          <p:nvPr/>
        </p:nvSpPr>
        <p:spPr>
          <a:xfrm>
            <a:off x="9409751" y="7005139"/>
            <a:ext cx="3800061" cy="1058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29"/>
              </a:lnSpc>
            </a:pPr>
            <a:r>
              <a:rPr lang="en-US" sz="2949" spc="176">
                <a:solidFill>
                  <a:srgbClr val="343434"/>
                </a:solidFill>
                <a:latin typeface="IreneFlorentina"/>
              </a:rPr>
              <a:t>Personal safety is...</a:t>
            </a:r>
          </a:p>
        </p:txBody>
      </p:sp>
      <p:sp>
        <p:nvSpPr>
          <p:cNvPr id="25" name="Freeform 25"/>
          <p:cNvSpPr/>
          <p:nvPr/>
        </p:nvSpPr>
        <p:spPr>
          <a:xfrm>
            <a:off x="10514651" y="8226365"/>
            <a:ext cx="1777011" cy="1777011"/>
          </a:xfrm>
          <a:custGeom>
            <a:avLst/>
            <a:gdLst/>
            <a:ahLst/>
            <a:cxnLst/>
            <a:rect l="l" t="t" r="r" b="b"/>
            <a:pathLst>
              <a:path w="1777011" h="1777011">
                <a:moveTo>
                  <a:pt x="0" y="0"/>
                </a:moveTo>
                <a:lnTo>
                  <a:pt x="1777011" y="0"/>
                </a:lnTo>
                <a:lnTo>
                  <a:pt x="1777011" y="1777011"/>
                </a:lnTo>
                <a:lnTo>
                  <a:pt x="0" y="177701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6" name="TextBox 26"/>
          <p:cNvSpPr txBox="1"/>
          <p:nvPr/>
        </p:nvSpPr>
        <p:spPr>
          <a:xfrm>
            <a:off x="12363396" y="4048230"/>
            <a:ext cx="4640271" cy="1942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917"/>
              </a:lnSpc>
            </a:pPr>
            <a:r>
              <a:rPr lang="en-US" sz="2388">
                <a:solidFill>
                  <a:srgbClr val="000000"/>
                </a:solidFill>
                <a:latin typeface="IreneFlorentina"/>
              </a:rPr>
              <a:t>Never jump into a situation head first. Look around you, assess the situation, is it safe?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344458" y="581625"/>
            <a:ext cx="4157937" cy="981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40"/>
              </a:lnSpc>
            </a:pPr>
            <a:r>
              <a:rPr lang="en-US" sz="5600">
                <a:solidFill>
                  <a:srgbClr val="FFFFFF"/>
                </a:solidFill>
                <a:latin typeface="Bobby Jones"/>
              </a:rPr>
              <a:t>SAFETY</a:t>
            </a:r>
          </a:p>
        </p:txBody>
      </p:sp>
      <p:sp>
        <p:nvSpPr>
          <p:cNvPr id="28" name="Freeform 28"/>
          <p:cNvSpPr/>
          <p:nvPr/>
        </p:nvSpPr>
        <p:spPr>
          <a:xfrm>
            <a:off x="15108898" y="8055458"/>
            <a:ext cx="1777011" cy="1777011"/>
          </a:xfrm>
          <a:custGeom>
            <a:avLst/>
            <a:gdLst/>
            <a:ahLst/>
            <a:cxnLst/>
            <a:rect l="l" t="t" r="r" b="b"/>
            <a:pathLst>
              <a:path w="1777011" h="1777011">
                <a:moveTo>
                  <a:pt x="0" y="0"/>
                </a:moveTo>
                <a:lnTo>
                  <a:pt x="1777012" y="0"/>
                </a:lnTo>
                <a:lnTo>
                  <a:pt x="1777012" y="1777011"/>
                </a:lnTo>
                <a:lnTo>
                  <a:pt x="0" y="177701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617065" y="1671486"/>
            <a:ext cx="11053870" cy="829040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344458" y="581625"/>
            <a:ext cx="16230600" cy="981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40"/>
              </a:lnSpc>
            </a:pPr>
            <a:r>
              <a:rPr lang="en-US" sz="5600">
                <a:solidFill>
                  <a:srgbClr val="FFFFFF"/>
                </a:solidFill>
                <a:latin typeface="Bobby Jones"/>
              </a:rPr>
              <a:t>Bystander effect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88994">
            <a:off x="2147732" y="599811"/>
            <a:ext cx="4278159" cy="4581696"/>
          </a:xfrm>
          <a:custGeom>
            <a:avLst/>
            <a:gdLst/>
            <a:ahLst/>
            <a:cxnLst/>
            <a:rect l="l" t="t" r="r" b="b"/>
            <a:pathLst>
              <a:path w="4278159" h="4581696">
                <a:moveTo>
                  <a:pt x="0" y="0"/>
                </a:moveTo>
                <a:lnTo>
                  <a:pt x="4278159" y="0"/>
                </a:lnTo>
                <a:lnTo>
                  <a:pt x="4278159" y="4581696"/>
                </a:lnTo>
                <a:lnTo>
                  <a:pt x="0" y="45816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6188290" y="88839"/>
            <a:ext cx="4521866" cy="4373878"/>
          </a:xfrm>
          <a:custGeom>
            <a:avLst/>
            <a:gdLst/>
            <a:ahLst/>
            <a:cxnLst/>
            <a:rect l="l" t="t" r="r" b="b"/>
            <a:pathLst>
              <a:path w="4521866" h="4373878">
                <a:moveTo>
                  <a:pt x="0" y="0"/>
                </a:moveTo>
                <a:lnTo>
                  <a:pt x="4521866" y="0"/>
                </a:lnTo>
                <a:lnTo>
                  <a:pt x="4521866" y="4373878"/>
                </a:lnTo>
                <a:lnTo>
                  <a:pt x="0" y="43738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6121819" y="4132972"/>
            <a:ext cx="3635329" cy="2925572"/>
            <a:chOff x="0" y="0"/>
            <a:chExt cx="812800" cy="6541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654110"/>
            </a:xfrm>
            <a:custGeom>
              <a:avLst/>
              <a:gdLst/>
              <a:ahLst/>
              <a:cxnLst/>
              <a:rect l="l" t="t" r="r" b="b"/>
              <a:pathLst>
                <a:path w="812800" h="654110">
                  <a:moveTo>
                    <a:pt x="406400" y="0"/>
                  </a:moveTo>
                  <a:cubicBezTo>
                    <a:pt x="181951" y="0"/>
                    <a:pt x="0" y="146427"/>
                    <a:pt x="0" y="327055"/>
                  </a:cubicBezTo>
                  <a:cubicBezTo>
                    <a:pt x="0" y="507682"/>
                    <a:pt x="181951" y="654110"/>
                    <a:pt x="406400" y="654110"/>
                  </a:cubicBezTo>
                  <a:cubicBezTo>
                    <a:pt x="630849" y="654110"/>
                    <a:pt x="812800" y="507682"/>
                    <a:pt x="812800" y="327055"/>
                  </a:cubicBezTo>
                  <a:cubicBezTo>
                    <a:pt x="812800" y="146427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60087"/>
            </a:solidFill>
            <a:ln w="76200" cap="sq">
              <a:solidFill>
                <a:srgbClr val="D8DE26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57150"/>
              <a:ext cx="660400" cy="5207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4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2469491" y="4373974"/>
            <a:ext cx="5514300" cy="3887003"/>
          </a:xfrm>
          <a:custGeom>
            <a:avLst/>
            <a:gdLst/>
            <a:ahLst/>
            <a:cxnLst/>
            <a:rect l="l" t="t" r="r" b="b"/>
            <a:pathLst>
              <a:path w="5514300" h="3887003">
                <a:moveTo>
                  <a:pt x="0" y="0"/>
                </a:moveTo>
                <a:lnTo>
                  <a:pt x="5514299" y="0"/>
                </a:lnTo>
                <a:lnTo>
                  <a:pt x="5514299" y="3887003"/>
                </a:lnTo>
                <a:lnTo>
                  <a:pt x="0" y="388700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8519339" y="5883343"/>
            <a:ext cx="5264755" cy="3711100"/>
          </a:xfrm>
          <a:custGeom>
            <a:avLst/>
            <a:gdLst/>
            <a:ahLst/>
            <a:cxnLst/>
            <a:rect l="l" t="t" r="r" b="b"/>
            <a:pathLst>
              <a:path w="5264755" h="3711100">
                <a:moveTo>
                  <a:pt x="0" y="0"/>
                </a:moveTo>
                <a:lnTo>
                  <a:pt x="5264755" y="0"/>
                </a:lnTo>
                <a:lnTo>
                  <a:pt x="5264755" y="3711100"/>
                </a:lnTo>
                <a:lnTo>
                  <a:pt x="0" y="37111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 rot="1277146">
            <a:off x="13162390" y="626764"/>
            <a:ext cx="4323090" cy="4629815"/>
          </a:xfrm>
          <a:custGeom>
            <a:avLst/>
            <a:gdLst/>
            <a:ahLst/>
            <a:cxnLst/>
            <a:rect l="l" t="t" r="r" b="b"/>
            <a:pathLst>
              <a:path w="4323090" h="4629815">
                <a:moveTo>
                  <a:pt x="0" y="0"/>
                </a:moveTo>
                <a:lnTo>
                  <a:pt x="4323090" y="0"/>
                </a:lnTo>
                <a:lnTo>
                  <a:pt x="4323090" y="4629815"/>
                </a:lnTo>
                <a:lnTo>
                  <a:pt x="0" y="462981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>
            <a:off x="13815918" y="1779089"/>
            <a:ext cx="3320401" cy="1333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0"/>
              </a:lnSpc>
            </a:pPr>
            <a:r>
              <a:rPr lang="en-US" sz="4400">
                <a:solidFill>
                  <a:srgbClr val="FEFEFE"/>
                </a:solidFill>
                <a:latin typeface="Bobby Jones"/>
              </a:rPr>
              <a:t>“I don’t like them either”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9537348" y="2513828"/>
            <a:ext cx="3962461" cy="3188835"/>
            <a:chOff x="0" y="0"/>
            <a:chExt cx="812800" cy="65411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654110"/>
            </a:xfrm>
            <a:custGeom>
              <a:avLst/>
              <a:gdLst/>
              <a:ahLst/>
              <a:cxnLst/>
              <a:rect l="l" t="t" r="r" b="b"/>
              <a:pathLst>
                <a:path w="812800" h="654110">
                  <a:moveTo>
                    <a:pt x="406400" y="0"/>
                  </a:moveTo>
                  <a:cubicBezTo>
                    <a:pt x="181951" y="0"/>
                    <a:pt x="0" y="146427"/>
                    <a:pt x="0" y="327055"/>
                  </a:cubicBezTo>
                  <a:cubicBezTo>
                    <a:pt x="0" y="507682"/>
                    <a:pt x="181951" y="654110"/>
                    <a:pt x="406400" y="654110"/>
                  </a:cubicBezTo>
                  <a:cubicBezTo>
                    <a:pt x="630849" y="654110"/>
                    <a:pt x="812800" y="507682"/>
                    <a:pt x="812800" y="327055"/>
                  </a:cubicBezTo>
                  <a:cubicBezTo>
                    <a:pt x="812800" y="146427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60087"/>
            </a:solidFill>
            <a:ln w="76200" cap="sq">
              <a:solidFill>
                <a:srgbClr val="2D7D9E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57150"/>
              <a:ext cx="660400" cy="5207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4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6657729" y="4871857"/>
            <a:ext cx="2563509" cy="1447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800">
                <a:solidFill>
                  <a:srgbClr val="FEFEFE"/>
                </a:solidFill>
                <a:latin typeface="Bobby Jones"/>
              </a:rPr>
              <a:t>is it a prank?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336641" y="6913525"/>
            <a:ext cx="3630152" cy="1924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200">
                <a:solidFill>
                  <a:srgbClr val="FEFEFE"/>
                </a:solidFill>
                <a:latin typeface="Bobby Jones"/>
              </a:rPr>
              <a:t>Everyone else seems okay with it</a:t>
            </a:r>
          </a:p>
        </p:txBody>
      </p:sp>
      <p:sp>
        <p:nvSpPr>
          <p:cNvPr id="16" name="TextBox 16"/>
          <p:cNvSpPr txBox="1"/>
          <p:nvPr/>
        </p:nvSpPr>
        <p:spPr>
          <a:xfrm rot="-61179">
            <a:off x="2695247" y="1321956"/>
            <a:ext cx="3182963" cy="206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>
                <a:solidFill>
                  <a:srgbClr val="FEFEFE"/>
                </a:solidFill>
                <a:latin typeface="Bobby Jones"/>
              </a:rPr>
              <a:t>Someone else will help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45649" y="5029200"/>
            <a:ext cx="6482324" cy="2543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969"/>
              </a:lnSpc>
            </a:pPr>
            <a:r>
              <a:rPr lang="en-US" sz="15975" spc="191">
                <a:solidFill>
                  <a:srgbClr val="D8DE26"/>
                </a:solidFill>
                <a:latin typeface="Bobby Jones"/>
              </a:rPr>
              <a:t>WHY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45649" y="7254083"/>
            <a:ext cx="6482324" cy="2340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37"/>
              </a:lnSpc>
            </a:pPr>
            <a:r>
              <a:rPr lang="en-US" sz="7390" spc="88">
                <a:solidFill>
                  <a:srgbClr val="FFFFFF"/>
                </a:solidFill>
                <a:latin typeface="Bobby Jones"/>
              </a:rPr>
              <a:t>DON’T PEOPLE INTERVENE?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883015" y="1066028"/>
            <a:ext cx="3132415" cy="1447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800">
                <a:solidFill>
                  <a:srgbClr val="343434"/>
                </a:solidFill>
                <a:latin typeface="Bobby Jones"/>
              </a:rPr>
              <a:t>it is too dangerous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042512" y="3444021"/>
            <a:ext cx="2893595" cy="1447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759"/>
              </a:lnSpc>
            </a:pPr>
            <a:r>
              <a:rPr lang="en-US" sz="4800">
                <a:solidFill>
                  <a:srgbClr val="FEFEFE"/>
                </a:solidFill>
                <a:latin typeface="Bobby Jones"/>
              </a:rPr>
              <a:t>“i am over-reacting”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235520" y="5231625"/>
            <a:ext cx="4006892" cy="217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800">
                <a:solidFill>
                  <a:srgbClr val="343434"/>
                </a:solidFill>
                <a:latin typeface="Bobby Jones"/>
              </a:rPr>
              <a:t>“What will everyone else think”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455410" y="8223220"/>
            <a:ext cx="10281958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60"/>
              </a:lnSpc>
            </a:pPr>
            <a:r>
              <a:rPr lang="en-US" sz="3400">
                <a:solidFill>
                  <a:srgbClr val="FFFFFF"/>
                </a:solidFill>
                <a:latin typeface="Quicksand Medium"/>
              </a:rPr>
              <a:t>When problematic views are not challenged, it may look like everyone agrees with the problem.</a:t>
            </a:r>
          </a:p>
        </p:txBody>
      </p:sp>
      <p:sp>
        <p:nvSpPr>
          <p:cNvPr id="3" name="Freeform 3"/>
          <p:cNvSpPr/>
          <p:nvPr/>
        </p:nvSpPr>
        <p:spPr>
          <a:xfrm flipH="1">
            <a:off x="6506000" y="3142882"/>
            <a:ext cx="2948007" cy="2851527"/>
          </a:xfrm>
          <a:custGeom>
            <a:avLst/>
            <a:gdLst/>
            <a:ahLst/>
            <a:cxnLst/>
            <a:rect l="l" t="t" r="r" b="b"/>
            <a:pathLst>
              <a:path w="2948007" h="2851527">
                <a:moveTo>
                  <a:pt x="2948007" y="0"/>
                </a:moveTo>
                <a:lnTo>
                  <a:pt x="0" y="0"/>
                </a:lnTo>
                <a:lnTo>
                  <a:pt x="0" y="2851526"/>
                </a:lnTo>
                <a:lnTo>
                  <a:pt x="2948007" y="2851526"/>
                </a:lnTo>
                <a:lnTo>
                  <a:pt x="2948007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7021765" y="3739631"/>
            <a:ext cx="1916476" cy="1344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70"/>
              </a:lnSpc>
            </a:pPr>
            <a:r>
              <a:rPr lang="en-US" sz="2550">
                <a:solidFill>
                  <a:srgbClr val="FFFFFF"/>
                </a:solidFill>
                <a:latin typeface="IreneFlorentina"/>
              </a:rPr>
              <a:t>I am not okay with this</a:t>
            </a:r>
          </a:p>
        </p:txBody>
      </p:sp>
      <p:sp>
        <p:nvSpPr>
          <p:cNvPr id="5" name="Freeform 5"/>
          <p:cNvSpPr/>
          <p:nvPr/>
        </p:nvSpPr>
        <p:spPr>
          <a:xfrm flipH="1">
            <a:off x="617644" y="469269"/>
            <a:ext cx="3108967" cy="3007219"/>
          </a:xfrm>
          <a:custGeom>
            <a:avLst/>
            <a:gdLst/>
            <a:ahLst/>
            <a:cxnLst/>
            <a:rect l="l" t="t" r="r" b="b"/>
            <a:pathLst>
              <a:path w="3108967" h="3007219">
                <a:moveTo>
                  <a:pt x="3108966" y="0"/>
                </a:moveTo>
                <a:lnTo>
                  <a:pt x="0" y="0"/>
                </a:lnTo>
                <a:lnTo>
                  <a:pt x="0" y="3007218"/>
                </a:lnTo>
                <a:lnTo>
                  <a:pt x="3108966" y="3007218"/>
                </a:lnTo>
                <a:lnTo>
                  <a:pt x="310896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1213889" y="1056952"/>
            <a:ext cx="1916476" cy="1344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70"/>
              </a:lnSpc>
            </a:pPr>
            <a:r>
              <a:rPr lang="en-US" sz="2550">
                <a:solidFill>
                  <a:srgbClr val="FFFFFF"/>
                </a:solidFill>
                <a:latin typeface="IreneFlorentina"/>
              </a:rPr>
              <a:t>I don’t like this at all</a:t>
            </a:r>
          </a:p>
        </p:txBody>
      </p:sp>
      <p:sp>
        <p:nvSpPr>
          <p:cNvPr id="7" name="Freeform 7"/>
          <p:cNvSpPr/>
          <p:nvPr/>
        </p:nvSpPr>
        <p:spPr>
          <a:xfrm>
            <a:off x="4583860" y="345220"/>
            <a:ext cx="3068488" cy="2968065"/>
          </a:xfrm>
          <a:custGeom>
            <a:avLst/>
            <a:gdLst/>
            <a:ahLst/>
            <a:cxnLst/>
            <a:rect l="l" t="t" r="r" b="b"/>
            <a:pathLst>
              <a:path w="3068488" h="2968065">
                <a:moveTo>
                  <a:pt x="0" y="0"/>
                </a:moveTo>
                <a:lnTo>
                  <a:pt x="3068488" y="0"/>
                </a:lnTo>
                <a:lnTo>
                  <a:pt x="3068488" y="2968065"/>
                </a:lnTo>
                <a:lnTo>
                  <a:pt x="0" y="29680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8"/>
          <p:cNvSpPr txBox="1"/>
          <p:nvPr/>
        </p:nvSpPr>
        <p:spPr>
          <a:xfrm>
            <a:off x="5159866" y="861345"/>
            <a:ext cx="1916476" cy="1344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70"/>
              </a:lnSpc>
            </a:pPr>
            <a:r>
              <a:rPr lang="en-US" sz="2550">
                <a:solidFill>
                  <a:srgbClr val="FEFEFE"/>
                </a:solidFill>
                <a:latin typeface="IreneFlorentina"/>
              </a:rPr>
              <a:t>Why is no one helping?</a:t>
            </a:r>
          </a:p>
        </p:txBody>
      </p:sp>
      <p:sp>
        <p:nvSpPr>
          <p:cNvPr id="9" name="Freeform 9"/>
          <p:cNvSpPr/>
          <p:nvPr/>
        </p:nvSpPr>
        <p:spPr>
          <a:xfrm>
            <a:off x="12619703" y="345220"/>
            <a:ext cx="2892319" cy="2797662"/>
          </a:xfrm>
          <a:custGeom>
            <a:avLst/>
            <a:gdLst/>
            <a:ahLst/>
            <a:cxnLst/>
            <a:rect l="l" t="t" r="r" b="b"/>
            <a:pathLst>
              <a:path w="2892319" h="2797662">
                <a:moveTo>
                  <a:pt x="0" y="0"/>
                </a:moveTo>
                <a:lnTo>
                  <a:pt x="2892319" y="0"/>
                </a:lnTo>
                <a:lnTo>
                  <a:pt x="2892319" y="2797662"/>
                </a:lnTo>
                <a:lnTo>
                  <a:pt x="0" y="27976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>
            <a:off x="13107624" y="1075624"/>
            <a:ext cx="1916476" cy="897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70"/>
              </a:lnSpc>
            </a:pPr>
            <a:r>
              <a:rPr lang="en-US" sz="2550">
                <a:solidFill>
                  <a:srgbClr val="FFFFFF"/>
                </a:solidFill>
                <a:latin typeface="IreneFlorentina"/>
              </a:rPr>
              <a:t>That is funny</a:t>
            </a:r>
          </a:p>
        </p:txBody>
      </p:sp>
      <p:sp>
        <p:nvSpPr>
          <p:cNvPr id="11" name="Freeform 11"/>
          <p:cNvSpPr/>
          <p:nvPr/>
        </p:nvSpPr>
        <p:spPr>
          <a:xfrm flipH="1">
            <a:off x="9345522" y="1028700"/>
            <a:ext cx="2705882" cy="2617326"/>
          </a:xfrm>
          <a:custGeom>
            <a:avLst/>
            <a:gdLst/>
            <a:ahLst/>
            <a:cxnLst/>
            <a:rect l="l" t="t" r="r" b="b"/>
            <a:pathLst>
              <a:path w="2705882" h="2617326">
                <a:moveTo>
                  <a:pt x="2705882" y="0"/>
                </a:moveTo>
                <a:lnTo>
                  <a:pt x="0" y="0"/>
                </a:lnTo>
                <a:lnTo>
                  <a:pt x="0" y="2617326"/>
                </a:lnTo>
                <a:lnTo>
                  <a:pt x="2705882" y="2617326"/>
                </a:lnTo>
                <a:lnTo>
                  <a:pt x="270588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2"/>
          <p:cNvSpPr txBox="1"/>
          <p:nvPr/>
        </p:nvSpPr>
        <p:spPr>
          <a:xfrm>
            <a:off x="9634836" y="1460782"/>
            <a:ext cx="2127253" cy="1344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70"/>
              </a:lnSpc>
            </a:pPr>
            <a:r>
              <a:rPr lang="en-US" sz="2550">
                <a:solidFill>
                  <a:srgbClr val="FFFFFF"/>
                </a:solidFill>
                <a:latin typeface="IreneFlorentina"/>
              </a:rPr>
              <a:t>They agree with me</a:t>
            </a:r>
          </a:p>
        </p:txBody>
      </p:sp>
      <p:sp>
        <p:nvSpPr>
          <p:cNvPr id="13" name="Freeform 13"/>
          <p:cNvSpPr/>
          <p:nvPr/>
        </p:nvSpPr>
        <p:spPr>
          <a:xfrm>
            <a:off x="14400021" y="2693421"/>
            <a:ext cx="3559994" cy="3443485"/>
          </a:xfrm>
          <a:custGeom>
            <a:avLst/>
            <a:gdLst/>
            <a:ahLst/>
            <a:cxnLst/>
            <a:rect l="l" t="t" r="r" b="b"/>
            <a:pathLst>
              <a:path w="3559994" h="3443485">
                <a:moveTo>
                  <a:pt x="0" y="0"/>
                </a:moveTo>
                <a:lnTo>
                  <a:pt x="3559995" y="0"/>
                </a:lnTo>
                <a:lnTo>
                  <a:pt x="3559995" y="3443486"/>
                </a:lnTo>
                <a:lnTo>
                  <a:pt x="0" y="34434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TextBox 14"/>
          <p:cNvSpPr txBox="1"/>
          <p:nvPr/>
        </p:nvSpPr>
        <p:spPr>
          <a:xfrm>
            <a:off x="14738035" y="3532209"/>
            <a:ext cx="2883966" cy="1290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0"/>
              </a:lnSpc>
            </a:pPr>
            <a:r>
              <a:rPr lang="en-US" sz="2450">
                <a:solidFill>
                  <a:srgbClr val="000000"/>
                </a:solidFill>
                <a:latin typeface="IreneFlorentina"/>
              </a:rPr>
              <a:t>Am i the only one who disagrees?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45649" y="5029200"/>
            <a:ext cx="4114217" cy="2543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969"/>
              </a:lnSpc>
            </a:pPr>
            <a:r>
              <a:rPr lang="en-US" sz="15975" spc="191">
                <a:solidFill>
                  <a:srgbClr val="D8DE26"/>
                </a:solidFill>
                <a:latin typeface="Bobby Jones"/>
              </a:rPr>
              <a:t>WHY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45649" y="7254083"/>
            <a:ext cx="6482324" cy="2340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37"/>
              </a:lnSpc>
            </a:pPr>
            <a:r>
              <a:rPr lang="en-US" sz="7390" spc="88">
                <a:solidFill>
                  <a:srgbClr val="FFFFFF"/>
                </a:solidFill>
                <a:latin typeface="Bobby Jones"/>
              </a:rPr>
              <a:t>DON’T PEOPLE INTERVENE?</a:t>
            </a:r>
          </a:p>
        </p:txBody>
      </p:sp>
      <p:sp>
        <p:nvSpPr>
          <p:cNvPr id="17" name="Freeform 17"/>
          <p:cNvSpPr/>
          <p:nvPr/>
        </p:nvSpPr>
        <p:spPr>
          <a:xfrm>
            <a:off x="12035326" y="3413964"/>
            <a:ext cx="1777011" cy="1777011"/>
          </a:xfrm>
          <a:custGeom>
            <a:avLst/>
            <a:gdLst/>
            <a:ahLst/>
            <a:cxnLst/>
            <a:rect l="l" t="t" r="r" b="b"/>
            <a:pathLst>
              <a:path w="1777011" h="1777011">
                <a:moveTo>
                  <a:pt x="0" y="0"/>
                </a:moveTo>
                <a:lnTo>
                  <a:pt x="1777011" y="0"/>
                </a:lnTo>
                <a:lnTo>
                  <a:pt x="1777011" y="1777012"/>
                </a:lnTo>
                <a:lnTo>
                  <a:pt x="0" y="17770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8"/>
          <p:cNvSpPr/>
          <p:nvPr/>
        </p:nvSpPr>
        <p:spPr>
          <a:xfrm>
            <a:off x="12805532" y="5911519"/>
            <a:ext cx="1777011" cy="1777011"/>
          </a:xfrm>
          <a:custGeom>
            <a:avLst/>
            <a:gdLst/>
            <a:ahLst/>
            <a:cxnLst/>
            <a:rect l="l" t="t" r="r" b="b"/>
            <a:pathLst>
              <a:path w="1777011" h="1777011">
                <a:moveTo>
                  <a:pt x="0" y="0"/>
                </a:moveTo>
                <a:lnTo>
                  <a:pt x="1777012" y="0"/>
                </a:lnTo>
                <a:lnTo>
                  <a:pt x="1777012" y="1777011"/>
                </a:lnTo>
                <a:lnTo>
                  <a:pt x="0" y="177701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9"/>
          <p:cNvSpPr/>
          <p:nvPr/>
        </p:nvSpPr>
        <p:spPr>
          <a:xfrm>
            <a:off x="3503330" y="3413964"/>
            <a:ext cx="1777011" cy="1777011"/>
          </a:xfrm>
          <a:custGeom>
            <a:avLst/>
            <a:gdLst/>
            <a:ahLst/>
            <a:cxnLst/>
            <a:rect l="l" t="t" r="r" b="b"/>
            <a:pathLst>
              <a:path w="1777011" h="1777011">
                <a:moveTo>
                  <a:pt x="0" y="0"/>
                </a:moveTo>
                <a:lnTo>
                  <a:pt x="1777011" y="0"/>
                </a:lnTo>
                <a:lnTo>
                  <a:pt x="1777011" y="1777012"/>
                </a:lnTo>
                <a:lnTo>
                  <a:pt x="0" y="177701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20"/>
          <p:cNvSpPr/>
          <p:nvPr/>
        </p:nvSpPr>
        <p:spPr>
          <a:xfrm>
            <a:off x="9345522" y="5645519"/>
            <a:ext cx="1777011" cy="1777011"/>
          </a:xfrm>
          <a:custGeom>
            <a:avLst/>
            <a:gdLst/>
            <a:ahLst/>
            <a:cxnLst/>
            <a:rect l="l" t="t" r="r" b="b"/>
            <a:pathLst>
              <a:path w="1777011" h="1777011">
                <a:moveTo>
                  <a:pt x="0" y="0"/>
                </a:moveTo>
                <a:lnTo>
                  <a:pt x="1777011" y="0"/>
                </a:lnTo>
                <a:lnTo>
                  <a:pt x="1777011" y="1777011"/>
                </a:lnTo>
                <a:lnTo>
                  <a:pt x="0" y="177701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455410" y="8223220"/>
            <a:ext cx="10281958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60"/>
              </a:lnSpc>
            </a:pPr>
            <a:r>
              <a:rPr lang="en-US" sz="3400">
                <a:solidFill>
                  <a:srgbClr val="FFFFFF"/>
                </a:solidFill>
                <a:latin typeface="Quicksand Medium"/>
              </a:rPr>
              <a:t>When problematic views are challenged,</a:t>
            </a:r>
          </a:p>
          <a:p>
            <a:pPr>
              <a:lnSpc>
                <a:spcPts val="4760"/>
              </a:lnSpc>
            </a:pPr>
            <a:r>
              <a:rPr lang="en-US" sz="3400">
                <a:solidFill>
                  <a:srgbClr val="FFFFFF"/>
                </a:solidFill>
                <a:latin typeface="Quicksand Medium"/>
              </a:rPr>
              <a:t>it promotes healthy views</a:t>
            </a:r>
          </a:p>
        </p:txBody>
      </p:sp>
      <p:sp>
        <p:nvSpPr>
          <p:cNvPr id="3" name="Freeform 3"/>
          <p:cNvSpPr/>
          <p:nvPr/>
        </p:nvSpPr>
        <p:spPr>
          <a:xfrm flipH="1">
            <a:off x="6506000" y="3142882"/>
            <a:ext cx="2948007" cy="2851527"/>
          </a:xfrm>
          <a:custGeom>
            <a:avLst/>
            <a:gdLst/>
            <a:ahLst/>
            <a:cxnLst/>
            <a:rect l="l" t="t" r="r" b="b"/>
            <a:pathLst>
              <a:path w="2948007" h="2851527">
                <a:moveTo>
                  <a:pt x="2948007" y="0"/>
                </a:moveTo>
                <a:lnTo>
                  <a:pt x="0" y="0"/>
                </a:lnTo>
                <a:lnTo>
                  <a:pt x="0" y="2851526"/>
                </a:lnTo>
                <a:lnTo>
                  <a:pt x="2948007" y="2851526"/>
                </a:lnTo>
                <a:lnTo>
                  <a:pt x="2948007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7021765" y="3739631"/>
            <a:ext cx="1916476" cy="1344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70"/>
              </a:lnSpc>
            </a:pPr>
            <a:r>
              <a:rPr lang="en-US" sz="2550">
                <a:solidFill>
                  <a:srgbClr val="343434"/>
                </a:solidFill>
                <a:latin typeface="IreneFlorentina"/>
              </a:rPr>
              <a:t>That is fake news</a:t>
            </a:r>
          </a:p>
        </p:txBody>
      </p:sp>
      <p:sp>
        <p:nvSpPr>
          <p:cNvPr id="5" name="Freeform 5"/>
          <p:cNvSpPr/>
          <p:nvPr/>
        </p:nvSpPr>
        <p:spPr>
          <a:xfrm flipH="1">
            <a:off x="617644" y="469269"/>
            <a:ext cx="3108967" cy="3007219"/>
          </a:xfrm>
          <a:custGeom>
            <a:avLst/>
            <a:gdLst/>
            <a:ahLst/>
            <a:cxnLst/>
            <a:rect l="l" t="t" r="r" b="b"/>
            <a:pathLst>
              <a:path w="3108967" h="3007219">
                <a:moveTo>
                  <a:pt x="3108966" y="0"/>
                </a:moveTo>
                <a:lnTo>
                  <a:pt x="0" y="0"/>
                </a:lnTo>
                <a:lnTo>
                  <a:pt x="0" y="3007218"/>
                </a:lnTo>
                <a:lnTo>
                  <a:pt x="3108966" y="3007218"/>
                </a:lnTo>
                <a:lnTo>
                  <a:pt x="310896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1158654" y="1075624"/>
            <a:ext cx="2026946" cy="1344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70"/>
              </a:lnSpc>
            </a:pPr>
            <a:r>
              <a:rPr lang="en-US" sz="2550">
                <a:solidFill>
                  <a:srgbClr val="545454"/>
                </a:solidFill>
                <a:latin typeface="IreneFlorentina"/>
              </a:rPr>
              <a:t>That is out of order!</a:t>
            </a:r>
          </a:p>
        </p:txBody>
      </p:sp>
      <p:sp>
        <p:nvSpPr>
          <p:cNvPr id="7" name="Freeform 7"/>
          <p:cNvSpPr/>
          <p:nvPr/>
        </p:nvSpPr>
        <p:spPr>
          <a:xfrm>
            <a:off x="4583860" y="345220"/>
            <a:ext cx="3068488" cy="2968065"/>
          </a:xfrm>
          <a:custGeom>
            <a:avLst/>
            <a:gdLst/>
            <a:ahLst/>
            <a:cxnLst/>
            <a:rect l="l" t="t" r="r" b="b"/>
            <a:pathLst>
              <a:path w="3068488" h="2968065">
                <a:moveTo>
                  <a:pt x="0" y="0"/>
                </a:moveTo>
                <a:lnTo>
                  <a:pt x="3068488" y="0"/>
                </a:lnTo>
                <a:lnTo>
                  <a:pt x="3068488" y="2968065"/>
                </a:lnTo>
                <a:lnTo>
                  <a:pt x="0" y="29680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8"/>
          <p:cNvSpPr txBox="1"/>
          <p:nvPr/>
        </p:nvSpPr>
        <p:spPr>
          <a:xfrm>
            <a:off x="5024720" y="1128736"/>
            <a:ext cx="2186769" cy="897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70"/>
              </a:lnSpc>
            </a:pPr>
            <a:r>
              <a:rPr lang="en-US" sz="2550">
                <a:solidFill>
                  <a:srgbClr val="545454"/>
                </a:solidFill>
                <a:latin typeface="IreneFlorentina"/>
              </a:rPr>
              <a:t>I am glad they agree</a:t>
            </a:r>
          </a:p>
        </p:txBody>
      </p:sp>
      <p:sp>
        <p:nvSpPr>
          <p:cNvPr id="9" name="Freeform 9"/>
          <p:cNvSpPr/>
          <p:nvPr/>
        </p:nvSpPr>
        <p:spPr>
          <a:xfrm>
            <a:off x="12619703" y="139940"/>
            <a:ext cx="3384800" cy="3274024"/>
          </a:xfrm>
          <a:custGeom>
            <a:avLst/>
            <a:gdLst/>
            <a:ahLst/>
            <a:cxnLst/>
            <a:rect l="l" t="t" r="r" b="b"/>
            <a:pathLst>
              <a:path w="3384800" h="3274024">
                <a:moveTo>
                  <a:pt x="0" y="0"/>
                </a:moveTo>
                <a:lnTo>
                  <a:pt x="3384799" y="0"/>
                </a:lnTo>
                <a:lnTo>
                  <a:pt x="3384799" y="3274024"/>
                </a:lnTo>
                <a:lnTo>
                  <a:pt x="0" y="32740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>
            <a:off x="12863663" y="904898"/>
            <a:ext cx="2896878" cy="1344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70"/>
              </a:lnSpc>
            </a:pPr>
            <a:r>
              <a:rPr lang="en-US" sz="2550">
                <a:solidFill>
                  <a:srgbClr val="545454"/>
                </a:solidFill>
                <a:latin typeface="IreneFlorentina"/>
              </a:rPr>
              <a:t>I’m glad someone said something</a:t>
            </a:r>
          </a:p>
        </p:txBody>
      </p:sp>
      <p:sp>
        <p:nvSpPr>
          <p:cNvPr id="11" name="Freeform 11"/>
          <p:cNvSpPr/>
          <p:nvPr/>
        </p:nvSpPr>
        <p:spPr>
          <a:xfrm flipH="1">
            <a:off x="9345522" y="1028700"/>
            <a:ext cx="2705882" cy="2617326"/>
          </a:xfrm>
          <a:custGeom>
            <a:avLst/>
            <a:gdLst/>
            <a:ahLst/>
            <a:cxnLst/>
            <a:rect l="l" t="t" r="r" b="b"/>
            <a:pathLst>
              <a:path w="2705882" h="2617326">
                <a:moveTo>
                  <a:pt x="2705882" y="0"/>
                </a:moveTo>
                <a:lnTo>
                  <a:pt x="0" y="0"/>
                </a:lnTo>
                <a:lnTo>
                  <a:pt x="0" y="2617326"/>
                </a:lnTo>
                <a:lnTo>
                  <a:pt x="2705882" y="2617326"/>
                </a:lnTo>
                <a:lnTo>
                  <a:pt x="270588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2"/>
          <p:cNvSpPr txBox="1"/>
          <p:nvPr/>
        </p:nvSpPr>
        <p:spPr>
          <a:xfrm>
            <a:off x="9634836" y="1906203"/>
            <a:ext cx="2127253" cy="449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70"/>
              </a:lnSpc>
            </a:pPr>
            <a:r>
              <a:rPr lang="en-US" sz="2550">
                <a:solidFill>
                  <a:srgbClr val="343434"/>
                </a:solidFill>
                <a:latin typeface="IreneFlorentina"/>
              </a:rPr>
              <a:t>Yeeeeees!</a:t>
            </a:r>
          </a:p>
        </p:txBody>
      </p:sp>
      <p:sp>
        <p:nvSpPr>
          <p:cNvPr id="13" name="Freeform 13"/>
          <p:cNvSpPr/>
          <p:nvPr/>
        </p:nvSpPr>
        <p:spPr>
          <a:xfrm>
            <a:off x="14582544" y="3085331"/>
            <a:ext cx="3154825" cy="3051576"/>
          </a:xfrm>
          <a:custGeom>
            <a:avLst/>
            <a:gdLst/>
            <a:ahLst/>
            <a:cxnLst/>
            <a:rect l="l" t="t" r="r" b="b"/>
            <a:pathLst>
              <a:path w="3154825" h="3051576">
                <a:moveTo>
                  <a:pt x="0" y="0"/>
                </a:moveTo>
                <a:lnTo>
                  <a:pt x="3154824" y="0"/>
                </a:lnTo>
                <a:lnTo>
                  <a:pt x="3154824" y="3051576"/>
                </a:lnTo>
                <a:lnTo>
                  <a:pt x="0" y="30515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TextBox 14"/>
          <p:cNvSpPr txBox="1"/>
          <p:nvPr/>
        </p:nvSpPr>
        <p:spPr>
          <a:xfrm>
            <a:off x="15004165" y="3981249"/>
            <a:ext cx="2311581" cy="861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0"/>
              </a:lnSpc>
            </a:pPr>
            <a:r>
              <a:rPr lang="en-US" sz="2450">
                <a:solidFill>
                  <a:srgbClr val="FFFFFF"/>
                </a:solidFill>
                <a:latin typeface="IreneFlorentina"/>
              </a:rPr>
              <a:t>I should stay quiet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45649" y="5029200"/>
            <a:ext cx="4114217" cy="2543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969"/>
              </a:lnSpc>
            </a:pPr>
            <a:r>
              <a:rPr lang="en-US" sz="15975" spc="191">
                <a:solidFill>
                  <a:srgbClr val="D8DE26"/>
                </a:solidFill>
                <a:latin typeface="Bobby Jones"/>
              </a:rPr>
              <a:t>WHY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45649" y="7254083"/>
            <a:ext cx="6482324" cy="2340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37"/>
              </a:lnSpc>
            </a:pPr>
            <a:r>
              <a:rPr lang="en-US" sz="7390" spc="88">
                <a:solidFill>
                  <a:srgbClr val="FFFFFF"/>
                </a:solidFill>
                <a:latin typeface="Bobby Jones"/>
              </a:rPr>
              <a:t>DON’T PEOPLE INTERVENE?</a:t>
            </a:r>
          </a:p>
        </p:txBody>
      </p:sp>
      <p:sp>
        <p:nvSpPr>
          <p:cNvPr id="17" name="Freeform 17"/>
          <p:cNvSpPr/>
          <p:nvPr/>
        </p:nvSpPr>
        <p:spPr>
          <a:xfrm>
            <a:off x="11762090" y="3556928"/>
            <a:ext cx="1777011" cy="1777011"/>
          </a:xfrm>
          <a:custGeom>
            <a:avLst/>
            <a:gdLst/>
            <a:ahLst/>
            <a:cxnLst/>
            <a:rect l="l" t="t" r="r" b="b"/>
            <a:pathLst>
              <a:path w="1777011" h="1777011">
                <a:moveTo>
                  <a:pt x="0" y="0"/>
                </a:moveTo>
                <a:lnTo>
                  <a:pt x="1777011" y="0"/>
                </a:lnTo>
                <a:lnTo>
                  <a:pt x="1777011" y="1777011"/>
                </a:lnTo>
                <a:lnTo>
                  <a:pt x="0" y="177701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8"/>
          <p:cNvSpPr/>
          <p:nvPr/>
        </p:nvSpPr>
        <p:spPr>
          <a:xfrm>
            <a:off x="12923832" y="5795284"/>
            <a:ext cx="1777011" cy="1777011"/>
          </a:xfrm>
          <a:custGeom>
            <a:avLst/>
            <a:gdLst/>
            <a:ahLst/>
            <a:cxnLst/>
            <a:rect l="l" t="t" r="r" b="b"/>
            <a:pathLst>
              <a:path w="1777011" h="1777011">
                <a:moveTo>
                  <a:pt x="0" y="0"/>
                </a:moveTo>
                <a:lnTo>
                  <a:pt x="1777011" y="0"/>
                </a:lnTo>
                <a:lnTo>
                  <a:pt x="1777011" y="1777012"/>
                </a:lnTo>
                <a:lnTo>
                  <a:pt x="0" y="177701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9"/>
          <p:cNvSpPr/>
          <p:nvPr/>
        </p:nvSpPr>
        <p:spPr>
          <a:xfrm>
            <a:off x="3503330" y="3413964"/>
            <a:ext cx="1777011" cy="1777011"/>
          </a:xfrm>
          <a:custGeom>
            <a:avLst/>
            <a:gdLst/>
            <a:ahLst/>
            <a:cxnLst/>
            <a:rect l="l" t="t" r="r" b="b"/>
            <a:pathLst>
              <a:path w="1777011" h="1777011">
                <a:moveTo>
                  <a:pt x="0" y="0"/>
                </a:moveTo>
                <a:lnTo>
                  <a:pt x="1777011" y="0"/>
                </a:lnTo>
                <a:lnTo>
                  <a:pt x="1777011" y="1777012"/>
                </a:lnTo>
                <a:lnTo>
                  <a:pt x="0" y="177701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20"/>
          <p:cNvSpPr/>
          <p:nvPr/>
        </p:nvSpPr>
        <p:spPr>
          <a:xfrm>
            <a:off x="9345522" y="5645519"/>
            <a:ext cx="1777011" cy="1777011"/>
          </a:xfrm>
          <a:custGeom>
            <a:avLst/>
            <a:gdLst/>
            <a:ahLst/>
            <a:cxnLst/>
            <a:rect l="l" t="t" r="r" b="b"/>
            <a:pathLst>
              <a:path w="1777011" h="1777011">
                <a:moveTo>
                  <a:pt x="0" y="0"/>
                </a:moveTo>
                <a:lnTo>
                  <a:pt x="1777011" y="0"/>
                </a:lnTo>
                <a:lnTo>
                  <a:pt x="1777011" y="1777011"/>
                </a:lnTo>
                <a:lnTo>
                  <a:pt x="0" y="177701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411594"/>
            <a:ext cx="8708722" cy="3627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800"/>
              </a:lnSpc>
            </a:pPr>
            <a:r>
              <a:rPr lang="en-US" sz="13800" spc="979">
                <a:solidFill>
                  <a:srgbClr val="FFFFFF"/>
                </a:solidFill>
                <a:latin typeface="Bobby Jones"/>
              </a:rPr>
              <a:t>WELLBEING ACTIVITY</a:t>
            </a:r>
          </a:p>
        </p:txBody>
      </p:sp>
      <p:sp>
        <p:nvSpPr>
          <p:cNvPr id="3" name="Freeform 3"/>
          <p:cNvSpPr/>
          <p:nvPr/>
        </p:nvSpPr>
        <p:spPr>
          <a:xfrm rot="746623">
            <a:off x="10599882" y="551735"/>
            <a:ext cx="5744490" cy="9118239"/>
          </a:xfrm>
          <a:custGeom>
            <a:avLst/>
            <a:gdLst/>
            <a:ahLst/>
            <a:cxnLst/>
            <a:rect l="l" t="t" r="r" b="b"/>
            <a:pathLst>
              <a:path w="5744490" h="9118239">
                <a:moveTo>
                  <a:pt x="0" y="0"/>
                </a:moveTo>
                <a:lnTo>
                  <a:pt x="5744491" y="0"/>
                </a:lnTo>
                <a:lnTo>
                  <a:pt x="5744491" y="9118238"/>
                </a:lnTo>
                <a:lnTo>
                  <a:pt x="0" y="91182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 rot="746623">
            <a:off x="11521442" y="2079336"/>
            <a:ext cx="4909570" cy="256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00"/>
              </a:lnSpc>
            </a:pPr>
            <a:r>
              <a:rPr lang="en-US" sz="5000" spc="220">
                <a:solidFill>
                  <a:srgbClr val="343434"/>
                </a:solidFill>
                <a:latin typeface="Bobby Jones"/>
              </a:rPr>
              <a:t>CREATE A LIST OF EVERYTHING YOU ARE GRATEFUL FOR...</a:t>
            </a:r>
          </a:p>
        </p:txBody>
      </p:sp>
      <p:sp>
        <p:nvSpPr>
          <p:cNvPr id="5" name="TextBox 5"/>
          <p:cNvSpPr txBox="1"/>
          <p:nvPr/>
        </p:nvSpPr>
        <p:spPr>
          <a:xfrm rot="746623">
            <a:off x="11092608" y="4818417"/>
            <a:ext cx="4182123" cy="566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5"/>
              </a:lnSpc>
            </a:pPr>
            <a:r>
              <a:rPr lang="en-US" sz="3204">
                <a:solidFill>
                  <a:srgbClr val="343434"/>
                </a:solidFill>
                <a:latin typeface="IreneFlorentina"/>
              </a:rPr>
              <a:t>E.g. My friends </a:t>
            </a:r>
          </a:p>
        </p:txBody>
      </p:sp>
      <p:sp>
        <p:nvSpPr>
          <p:cNvPr id="6" name="TextBox 6"/>
          <p:cNvSpPr txBox="1"/>
          <p:nvPr/>
        </p:nvSpPr>
        <p:spPr>
          <a:xfrm rot="746623">
            <a:off x="10942358" y="5503650"/>
            <a:ext cx="4791170" cy="566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5"/>
              </a:lnSpc>
            </a:pPr>
            <a:r>
              <a:rPr lang="en-US" sz="3204">
                <a:solidFill>
                  <a:srgbClr val="343434"/>
                </a:solidFill>
                <a:latin typeface="IreneFlorentina"/>
              </a:rPr>
              <a:t>E.g. My dog Bailey</a:t>
            </a:r>
          </a:p>
        </p:txBody>
      </p:sp>
      <p:sp>
        <p:nvSpPr>
          <p:cNvPr id="7" name="Freeform 7"/>
          <p:cNvSpPr/>
          <p:nvPr/>
        </p:nvSpPr>
        <p:spPr>
          <a:xfrm rot="1544868">
            <a:off x="12734855" y="6576734"/>
            <a:ext cx="1945848" cy="2050223"/>
          </a:xfrm>
          <a:custGeom>
            <a:avLst/>
            <a:gdLst/>
            <a:ahLst/>
            <a:cxnLst/>
            <a:rect l="l" t="t" r="r" b="b"/>
            <a:pathLst>
              <a:path w="1945848" h="2050223">
                <a:moveTo>
                  <a:pt x="0" y="0"/>
                </a:moveTo>
                <a:lnTo>
                  <a:pt x="1945848" y="0"/>
                </a:lnTo>
                <a:lnTo>
                  <a:pt x="1945848" y="2050223"/>
                </a:lnTo>
                <a:lnTo>
                  <a:pt x="0" y="20502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4587" y="3254349"/>
            <a:ext cx="2799998" cy="2799998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60087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7729888" y="3254349"/>
            <a:ext cx="2799998" cy="2799998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D7D9E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445189" y="3254349"/>
            <a:ext cx="2799998" cy="2799998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8DE26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372237" y="3254349"/>
            <a:ext cx="2799998" cy="2799998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8DE26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216222" y="3254349"/>
            <a:ext cx="2799998" cy="2799998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60087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" name="Freeform 12"/>
          <p:cNvSpPr/>
          <p:nvPr/>
        </p:nvSpPr>
        <p:spPr>
          <a:xfrm>
            <a:off x="15016902" y="3593484"/>
            <a:ext cx="1656572" cy="1912349"/>
          </a:xfrm>
          <a:custGeom>
            <a:avLst/>
            <a:gdLst/>
            <a:ahLst/>
            <a:cxnLst/>
            <a:rect l="l" t="t" r="r" b="b"/>
            <a:pathLst>
              <a:path w="1656572" h="1912349">
                <a:moveTo>
                  <a:pt x="0" y="0"/>
                </a:moveTo>
                <a:lnTo>
                  <a:pt x="1656572" y="0"/>
                </a:lnTo>
                <a:lnTo>
                  <a:pt x="1656572" y="1912350"/>
                </a:lnTo>
                <a:lnTo>
                  <a:pt x="0" y="19123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1518065" y="3840662"/>
            <a:ext cx="1793042" cy="1412155"/>
          </a:xfrm>
          <a:custGeom>
            <a:avLst/>
            <a:gdLst/>
            <a:ahLst/>
            <a:cxnLst/>
            <a:rect l="l" t="t" r="r" b="b"/>
            <a:pathLst>
              <a:path w="1793042" h="1412155">
                <a:moveTo>
                  <a:pt x="0" y="0"/>
                </a:moveTo>
                <a:lnTo>
                  <a:pt x="1793042" y="0"/>
                </a:lnTo>
                <a:lnTo>
                  <a:pt x="1793042" y="1412155"/>
                </a:lnTo>
                <a:lnTo>
                  <a:pt x="0" y="14121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>
            <a:off x="11634751" y="3736734"/>
            <a:ext cx="1962940" cy="1769100"/>
          </a:xfrm>
          <a:custGeom>
            <a:avLst/>
            <a:gdLst/>
            <a:ahLst/>
            <a:cxnLst/>
            <a:rect l="l" t="t" r="r" b="b"/>
            <a:pathLst>
              <a:path w="1962940" h="1769100">
                <a:moveTo>
                  <a:pt x="0" y="0"/>
                </a:moveTo>
                <a:lnTo>
                  <a:pt x="1962940" y="0"/>
                </a:lnTo>
                <a:lnTo>
                  <a:pt x="1962940" y="1769100"/>
                </a:lnTo>
                <a:lnTo>
                  <a:pt x="0" y="17691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5"/>
          <p:cNvSpPr/>
          <p:nvPr/>
        </p:nvSpPr>
        <p:spPr>
          <a:xfrm>
            <a:off x="8217242" y="3770416"/>
            <a:ext cx="1797065" cy="1767863"/>
          </a:xfrm>
          <a:custGeom>
            <a:avLst/>
            <a:gdLst/>
            <a:ahLst/>
            <a:cxnLst/>
            <a:rect l="l" t="t" r="r" b="b"/>
            <a:pathLst>
              <a:path w="1797065" h="1767863">
                <a:moveTo>
                  <a:pt x="0" y="0"/>
                </a:moveTo>
                <a:lnTo>
                  <a:pt x="1797065" y="0"/>
                </a:lnTo>
                <a:lnTo>
                  <a:pt x="1797065" y="1767863"/>
                </a:lnTo>
                <a:lnTo>
                  <a:pt x="0" y="17678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6"/>
          <p:cNvSpPr/>
          <p:nvPr/>
        </p:nvSpPr>
        <p:spPr>
          <a:xfrm>
            <a:off x="4707039" y="4202970"/>
            <a:ext cx="2130394" cy="902755"/>
          </a:xfrm>
          <a:custGeom>
            <a:avLst/>
            <a:gdLst/>
            <a:ahLst/>
            <a:cxnLst/>
            <a:rect l="l" t="t" r="r" b="b"/>
            <a:pathLst>
              <a:path w="2130394" h="902755">
                <a:moveTo>
                  <a:pt x="0" y="0"/>
                </a:moveTo>
                <a:lnTo>
                  <a:pt x="2130395" y="0"/>
                </a:lnTo>
                <a:lnTo>
                  <a:pt x="2130395" y="902755"/>
                </a:lnTo>
                <a:lnTo>
                  <a:pt x="0" y="90275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TextBox 17"/>
          <p:cNvSpPr txBox="1"/>
          <p:nvPr/>
        </p:nvSpPr>
        <p:spPr>
          <a:xfrm>
            <a:off x="1185943" y="6325409"/>
            <a:ext cx="2457286" cy="962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>
                <a:solidFill>
                  <a:srgbClr val="343434"/>
                </a:solidFill>
                <a:latin typeface="Quicksand Medium"/>
              </a:rPr>
              <a:t>Listen to music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094796" y="6325409"/>
            <a:ext cx="3042851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>
                <a:solidFill>
                  <a:srgbClr val="343434"/>
                </a:solidFill>
                <a:latin typeface="Quicksand Medium"/>
              </a:rPr>
              <a:t>Play games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650059" y="6325409"/>
            <a:ext cx="2244355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>
                <a:solidFill>
                  <a:srgbClr val="343434"/>
                </a:solidFill>
                <a:latin typeface="Quicksand Medium"/>
              </a:rPr>
              <a:t>Exercise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436057" y="6325409"/>
            <a:ext cx="3359434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>
                <a:solidFill>
                  <a:srgbClr val="343434"/>
                </a:solidFill>
                <a:latin typeface="Quicksand Medium"/>
              </a:rPr>
              <a:t>Volunteer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4749464" y="6325409"/>
            <a:ext cx="2191447" cy="962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>
                <a:solidFill>
                  <a:srgbClr val="343434"/>
                </a:solidFill>
                <a:latin typeface="Quicksand Medium"/>
              </a:rPr>
              <a:t>Go out for a coffee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28700" y="682051"/>
            <a:ext cx="16202374" cy="797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92"/>
              </a:lnSpc>
            </a:pPr>
            <a:r>
              <a:rPr lang="en-US" sz="5600">
                <a:solidFill>
                  <a:srgbClr val="343434"/>
                </a:solidFill>
                <a:latin typeface="Bobby Jones"/>
              </a:rPr>
              <a:t>Self-Care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88248" y="2792730"/>
            <a:ext cx="10181456" cy="4539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940"/>
              </a:lnSpc>
            </a:pPr>
            <a:r>
              <a:rPr lang="en-US" sz="13800">
                <a:solidFill>
                  <a:srgbClr val="FFFFFF"/>
                </a:solidFill>
                <a:latin typeface="Bobby Jones"/>
              </a:rPr>
              <a:t>What is a bystander?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1369704" y="0"/>
            <a:ext cx="6918296" cy="10287000"/>
            <a:chOff x="0" y="0"/>
            <a:chExt cx="9224395" cy="13716000"/>
          </a:xfrm>
        </p:grpSpPr>
        <p:grpSp>
          <p:nvGrpSpPr>
            <p:cNvPr id="4" name="Group 4"/>
            <p:cNvGrpSpPr/>
            <p:nvPr/>
          </p:nvGrpSpPr>
          <p:grpSpPr>
            <a:xfrm>
              <a:off x="1827179" y="0"/>
              <a:ext cx="7397216" cy="13716000"/>
              <a:chOff x="0" y="0"/>
              <a:chExt cx="1876701" cy="3479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876701" cy="3479800"/>
              </a:xfrm>
              <a:custGeom>
                <a:avLst/>
                <a:gdLst/>
                <a:ahLst/>
                <a:cxnLst/>
                <a:rect l="l" t="t" r="r" b="b"/>
                <a:pathLst>
                  <a:path w="1876701" h="3479800">
                    <a:moveTo>
                      <a:pt x="0" y="0"/>
                    </a:moveTo>
                    <a:lnTo>
                      <a:pt x="1876701" y="0"/>
                    </a:lnTo>
                    <a:lnTo>
                      <a:pt x="1876701" y="3479800"/>
                    </a:lnTo>
                    <a:lnTo>
                      <a:pt x="0" y="3479800"/>
                    </a:lnTo>
                    <a:close/>
                  </a:path>
                </a:pathLst>
              </a:custGeom>
              <a:solidFill>
                <a:srgbClr val="660087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5906772" y="1773767"/>
              <a:ext cx="3293262" cy="6480879"/>
            </a:xfrm>
            <a:custGeom>
              <a:avLst/>
              <a:gdLst/>
              <a:ahLst/>
              <a:cxnLst/>
              <a:rect l="l" t="t" r="r" b="b"/>
              <a:pathLst>
                <a:path w="3293262" h="6480879">
                  <a:moveTo>
                    <a:pt x="0" y="0"/>
                  </a:moveTo>
                  <a:lnTo>
                    <a:pt x="3293262" y="0"/>
                  </a:lnTo>
                  <a:lnTo>
                    <a:pt x="3293262" y="6480879"/>
                  </a:lnTo>
                  <a:lnTo>
                    <a:pt x="0" y="6480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9999"/>
              </a:blip>
              <a:stretch>
                <a:fillRect r="-97038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>
              <a:off x="2799540" y="8030070"/>
              <a:ext cx="4377627" cy="5664772"/>
            </a:xfrm>
            <a:custGeom>
              <a:avLst/>
              <a:gdLst/>
              <a:ahLst/>
              <a:cxnLst/>
              <a:rect l="l" t="t" r="r" b="b"/>
              <a:pathLst>
                <a:path w="4377627" h="5664772">
                  <a:moveTo>
                    <a:pt x="0" y="0"/>
                  </a:moveTo>
                  <a:lnTo>
                    <a:pt x="4377627" y="0"/>
                  </a:lnTo>
                  <a:lnTo>
                    <a:pt x="4377627" y="5664772"/>
                  </a:lnTo>
                  <a:lnTo>
                    <a:pt x="0" y="56647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9999"/>
              </a:blip>
              <a:stretch>
                <a:fillRect b="-21937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5200829" cy="7185947"/>
            </a:xfrm>
            <a:custGeom>
              <a:avLst/>
              <a:gdLst/>
              <a:ahLst/>
              <a:cxnLst/>
              <a:rect l="l" t="t" r="r" b="b"/>
              <a:pathLst>
                <a:path w="5200829" h="7185947">
                  <a:moveTo>
                    <a:pt x="0" y="0"/>
                  </a:moveTo>
                  <a:lnTo>
                    <a:pt x="5200829" y="0"/>
                  </a:lnTo>
                  <a:lnTo>
                    <a:pt x="5200829" y="7185947"/>
                  </a:lnTo>
                  <a:lnTo>
                    <a:pt x="0" y="71859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9999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518" y="2570961"/>
            <a:ext cx="5259188" cy="7700284"/>
          </a:xfrm>
          <a:custGeom>
            <a:avLst/>
            <a:gdLst/>
            <a:ahLst/>
            <a:cxnLst/>
            <a:rect l="l" t="t" r="r" b="b"/>
            <a:pathLst>
              <a:path w="5259188" h="7700284">
                <a:moveTo>
                  <a:pt x="0" y="0"/>
                </a:moveTo>
                <a:lnTo>
                  <a:pt x="5259188" y="0"/>
                </a:lnTo>
                <a:lnTo>
                  <a:pt x="5259188" y="7700283"/>
                </a:lnTo>
                <a:lnTo>
                  <a:pt x="0" y="77002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 l="-14344" b="-790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6511098" y="1368036"/>
            <a:ext cx="5265805" cy="8308962"/>
          </a:xfrm>
          <a:custGeom>
            <a:avLst/>
            <a:gdLst/>
            <a:ahLst/>
            <a:cxnLst/>
            <a:rect l="l" t="t" r="r" b="b"/>
            <a:pathLst>
              <a:path w="5265805" h="8308962">
                <a:moveTo>
                  <a:pt x="0" y="0"/>
                </a:moveTo>
                <a:lnTo>
                  <a:pt x="5265804" y="0"/>
                </a:lnTo>
                <a:lnTo>
                  <a:pt x="5265804" y="8308962"/>
                </a:lnTo>
                <a:lnTo>
                  <a:pt x="0" y="83089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699053" y="772765"/>
            <a:ext cx="4578654" cy="1528126"/>
          </a:xfrm>
          <a:custGeom>
            <a:avLst/>
            <a:gdLst/>
            <a:ahLst/>
            <a:cxnLst/>
            <a:rect l="l" t="t" r="r" b="b"/>
            <a:pathLst>
              <a:path w="4578654" h="1528126">
                <a:moveTo>
                  <a:pt x="0" y="0"/>
                </a:moveTo>
                <a:lnTo>
                  <a:pt x="4578653" y="0"/>
                </a:lnTo>
                <a:lnTo>
                  <a:pt x="4578653" y="1528126"/>
                </a:lnTo>
                <a:lnTo>
                  <a:pt x="0" y="15281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2132922" y="15802"/>
            <a:ext cx="6152609" cy="6439570"/>
          </a:xfrm>
          <a:custGeom>
            <a:avLst/>
            <a:gdLst/>
            <a:ahLst/>
            <a:cxnLst/>
            <a:rect l="l" t="t" r="r" b="b"/>
            <a:pathLst>
              <a:path w="6152609" h="6439570">
                <a:moveTo>
                  <a:pt x="0" y="0"/>
                </a:moveTo>
                <a:lnTo>
                  <a:pt x="6152609" y="0"/>
                </a:lnTo>
                <a:lnTo>
                  <a:pt x="6152609" y="6439570"/>
                </a:lnTo>
                <a:lnTo>
                  <a:pt x="0" y="64395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9999"/>
            </a:blip>
            <a:stretch>
              <a:fillRect t="-29029" r="-3521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9706492" y="423437"/>
            <a:ext cx="3367701" cy="1889198"/>
          </a:xfrm>
          <a:custGeom>
            <a:avLst/>
            <a:gdLst/>
            <a:ahLst/>
            <a:cxnLst/>
            <a:rect l="l" t="t" r="r" b="b"/>
            <a:pathLst>
              <a:path w="3367701" h="1889198">
                <a:moveTo>
                  <a:pt x="0" y="0"/>
                </a:moveTo>
                <a:lnTo>
                  <a:pt x="3367700" y="0"/>
                </a:lnTo>
                <a:lnTo>
                  <a:pt x="3367700" y="1889198"/>
                </a:lnTo>
                <a:lnTo>
                  <a:pt x="0" y="18891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5749619" y="7210"/>
            <a:ext cx="3237903" cy="3237903"/>
          </a:xfrm>
          <a:custGeom>
            <a:avLst/>
            <a:gdLst/>
            <a:ahLst/>
            <a:cxnLst/>
            <a:rect l="l" t="t" r="r" b="b"/>
            <a:pathLst>
              <a:path w="3237903" h="3237903">
                <a:moveTo>
                  <a:pt x="0" y="0"/>
                </a:moveTo>
                <a:lnTo>
                  <a:pt x="3237904" y="0"/>
                </a:lnTo>
                <a:lnTo>
                  <a:pt x="3237904" y="3237904"/>
                </a:lnTo>
                <a:lnTo>
                  <a:pt x="0" y="323790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13788567" y="740217"/>
            <a:ext cx="3908044" cy="1254164"/>
          </a:xfrm>
          <a:custGeom>
            <a:avLst/>
            <a:gdLst/>
            <a:ahLst/>
            <a:cxnLst/>
            <a:rect l="l" t="t" r="r" b="b"/>
            <a:pathLst>
              <a:path w="3908044" h="1254164">
                <a:moveTo>
                  <a:pt x="0" y="0"/>
                </a:moveTo>
                <a:lnTo>
                  <a:pt x="3908044" y="0"/>
                </a:lnTo>
                <a:lnTo>
                  <a:pt x="3908044" y="1254164"/>
                </a:lnTo>
                <a:lnTo>
                  <a:pt x="0" y="125416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2375140" y="7492841"/>
            <a:ext cx="801993" cy="384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0"/>
              </a:lnSpc>
            </a:pPr>
            <a:r>
              <a:rPr lang="en-US" sz="1200">
                <a:solidFill>
                  <a:srgbClr val="660087"/>
                </a:solidFill>
                <a:latin typeface="Bobby Jones Soft"/>
              </a:rPr>
              <a:t>cyberbully-ing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035295" y="4840829"/>
            <a:ext cx="12217410" cy="1952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US" sz="6399">
                <a:solidFill>
                  <a:srgbClr val="FFFFFF"/>
                </a:solidFill>
                <a:latin typeface="Quicksand Medium"/>
              </a:rPr>
              <a:t>Diolch</a:t>
            </a:r>
          </a:p>
          <a:p>
            <a:pPr algn="ctr">
              <a:lnSpc>
                <a:spcPts val="7680"/>
              </a:lnSpc>
            </a:pPr>
            <a:r>
              <a:rPr lang="en-US" sz="6400">
                <a:solidFill>
                  <a:srgbClr val="FFFFFF"/>
                </a:solidFill>
                <a:latin typeface="Quicksand Medium"/>
              </a:rPr>
              <a:t>Thank you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035295" y="3773394"/>
            <a:ext cx="12217410" cy="962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FFFFFF"/>
                </a:solidFill>
                <a:latin typeface="Quicksand"/>
              </a:rPr>
              <a:t>Welsh Women's Aid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124098" y="7991951"/>
            <a:ext cx="2735382" cy="1128207"/>
            <a:chOff x="0" y="0"/>
            <a:chExt cx="3647176" cy="1504276"/>
          </a:xfrm>
        </p:grpSpPr>
        <p:sp>
          <p:nvSpPr>
            <p:cNvPr id="13" name="Freeform 13"/>
            <p:cNvSpPr/>
            <p:nvPr/>
          </p:nvSpPr>
          <p:spPr>
            <a:xfrm>
              <a:off x="0" y="891019"/>
              <a:ext cx="613257" cy="613257"/>
            </a:xfrm>
            <a:custGeom>
              <a:avLst/>
              <a:gdLst/>
              <a:ahLst/>
              <a:cxnLst/>
              <a:rect l="l" t="t" r="r" b="b"/>
              <a:pathLst>
                <a:path w="613257" h="613257">
                  <a:moveTo>
                    <a:pt x="0" y="0"/>
                  </a:moveTo>
                  <a:lnTo>
                    <a:pt x="613257" y="0"/>
                  </a:lnTo>
                  <a:lnTo>
                    <a:pt x="613257" y="613257"/>
                  </a:lnTo>
                  <a:lnTo>
                    <a:pt x="0" y="6132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528235" y="891019"/>
              <a:ext cx="613257" cy="613257"/>
            </a:xfrm>
            <a:custGeom>
              <a:avLst/>
              <a:gdLst/>
              <a:ahLst/>
              <a:cxnLst/>
              <a:rect l="l" t="t" r="r" b="b"/>
              <a:pathLst>
                <a:path w="613257" h="613257">
                  <a:moveTo>
                    <a:pt x="0" y="0"/>
                  </a:moveTo>
                  <a:lnTo>
                    <a:pt x="613257" y="0"/>
                  </a:lnTo>
                  <a:lnTo>
                    <a:pt x="613257" y="613257"/>
                  </a:lnTo>
                  <a:lnTo>
                    <a:pt x="0" y="6132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285076" y="891019"/>
              <a:ext cx="613257" cy="613257"/>
            </a:xfrm>
            <a:custGeom>
              <a:avLst/>
              <a:gdLst/>
              <a:ahLst/>
              <a:cxnLst/>
              <a:rect l="l" t="t" r="r" b="b"/>
              <a:pathLst>
                <a:path w="613257" h="613257">
                  <a:moveTo>
                    <a:pt x="0" y="0"/>
                  </a:moveTo>
                  <a:lnTo>
                    <a:pt x="613258" y="0"/>
                  </a:lnTo>
                  <a:lnTo>
                    <a:pt x="613258" y="613257"/>
                  </a:lnTo>
                  <a:lnTo>
                    <a:pt x="0" y="6132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762185" y="891019"/>
              <a:ext cx="613257" cy="613257"/>
            </a:xfrm>
            <a:custGeom>
              <a:avLst/>
              <a:gdLst/>
              <a:ahLst/>
              <a:cxnLst/>
              <a:rect l="l" t="t" r="r" b="b"/>
              <a:pathLst>
                <a:path w="613257" h="613257">
                  <a:moveTo>
                    <a:pt x="0" y="0"/>
                  </a:moveTo>
                  <a:lnTo>
                    <a:pt x="613257" y="0"/>
                  </a:lnTo>
                  <a:lnTo>
                    <a:pt x="613257" y="613257"/>
                  </a:lnTo>
                  <a:lnTo>
                    <a:pt x="0" y="6132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3033919" y="891019"/>
              <a:ext cx="613257" cy="613257"/>
            </a:xfrm>
            <a:custGeom>
              <a:avLst/>
              <a:gdLst/>
              <a:ahLst/>
              <a:cxnLst/>
              <a:rect l="l" t="t" r="r" b="b"/>
              <a:pathLst>
                <a:path w="613257" h="613257">
                  <a:moveTo>
                    <a:pt x="0" y="0"/>
                  </a:moveTo>
                  <a:lnTo>
                    <a:pt x="613257" y="0"/>
                  </a:lnTo>
                  <a:lnTo>
                    <a:pt x="613257" y="613257"/>
                  </a:lnTo>
                  <a:lnTo>
                    <a:pt x="0" y="6132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313904" y="-38100"/>
              <a:ext cx="3041918" cy="8153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>
                  <a:solidFill>
                    <a:srgbClr val="FFFFFF"/>
                  </a:solidFill>
                  <a:latin typeface="Quicksand Medium"/>
                </a:rPr>
                <a:t>Follow us:</a:t>
              </a:r>
            </a:p>
            <a:p>
              <a:pPr algn="ctr">
                <a:lnSpc>
                  <a:spcPts val="2519"/>
                </a:lnSpc>
              </a:pPr>
              <a:r>
                <a:rPr lang="en-US" sz="1799">
                  <a:solidFill>
                    <a:srgbClr val="FFFFFF"/>
                  </a:solidFill>
                  <a:latin typeface="Quicksand Medium"/>
                </a:rPr>
                <a:t>@welshwomensaid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2833093" y="7095675"/>
            <a:ext cx="12621813" cy="935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Quicksand Light"/>
              </a:rPr>
              <a:t>Pendragon House, Caxton Place, Pentwyn, Cardiff, CF23 8XE</a:t>
            </a:r>
          </a:p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Quicksand Light"/>
              </a:rPr>
              <a:t>02920 541 551</a:t>
            </a:r>
          </a:p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Quicksand Light"/>
              </a:rPr>
              <a:t>info@welshwomensaid.org.uk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120000" y="8319835"/>
            <a:ext cx="6048000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>
                <a:solidFill>
                  <a:srgbClr val="FFFFFF"/>
                </a:solidFill>
                <a:latin typeface="Quicksand"/>
              </a:rPr>
              <a:t>www.welshwomensaid.org.uk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28700" y="9667473"/>
            <a:ext cx="16230600" cy="188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>
                <a:solidFill>
                  <a:srgbClr val="FFFFFF"/>
                </a:solidFill>
                <a:latin typeface="Quicksand Medium"/>
              </a:rPr>
              <a:t>Welsh Women’s Aid is a registered charity in England and Wales, No. 1140962 and a company limited by guarantee registered in England and Wales, No. 07483469.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00788" y="2569380"/>
            <a:ext cx="5548819" cy="3601688"/>
          </a:xfrm>
          <a:custGeom>
            <a:avLst/>
            <a:gdLst/>
            <a:ahLst/>
            <a:cxnLst/>
            <a:rect l="l" t="t" r="r" b="b"/>
            <a:pathLst>
              <a:path w="5548819" h="3601688">
                <a:moveTo>
                  <a:pt x="0" y="0"/>
                </a:moveTo>
                <a:lnTo>
                  <a:pt x="5548819" y="0"/>
                </a:lnTo>
                <a:lnTo>
                  <a:pt x="5548819" y="3601689"/>
                </a:lnTo>
                <a:lnTo>
                  <a:pt x="0" y="36016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5351779" y="4481954"/>
            <a:ext cx="5041866" cy="3272629"/>
          </a:xfrm>
          <a:custGeom>
            <a:avLst/>
            <a:gdLst/>
            <a:ahLst/>
            <a:cxnLst/>
            <a:rect l="l" t="t" r="r" b="b"/>
            <a:pathLst>
              <a:path w="5041866" h="3272629">
                <a:moveTo>
                  <a:pt x="0" y="0"/>
                </a:moveTo>
                <a:lnTo>
                  <a:pt x="5041866" y="0"/>
                </a:lnTo>
                <a:lnTo>
                  <a:pt x="5041866" y="3272629"/>
                </a:lnTo>
                <a:lnTo>
                  <a:pt x="0" y="32726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flipH="1">
            <a:off x="8060829" y="1750497"/>
            <a:ext cx="4779954" cy="3102625"/>
          </a:xfrm>
          <a:custGeom>
            <a:avLst/>
            <a:gdLst/>
            <a:ahLst/>
            <a:cxnLst/>
            <a:rect l="l" t="t" r="r" b="b"/>
            <a:pathLst>
              <a:path w="4779954" h="3102625">
                <a:moveTo>
                  <a:pt x="4779955" y="0"/>
                </a:moveTo>
                <a:lnTo>
                  <a:pt x="0" y="0"/>
                </a:lnTo>
                <a:lnTo>
                  <a:pt x="0" y="3102625"/>
                </a:lnTo>
                <a:lnTo>
                  <a:pt x="4779955" y="3102625"/>
                </a:lnTo>
                <a:lnTo>
                  <a:pt x="477995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6049607" y="4945035"/>
            <a:ext cx="3685535" cy="1672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FFFFFF"/>
                </a:solidFill>
                <a:latin typeface="IreneFlorentina"/>
              </a:rPr>
              <a:t>Someone who is witness to a situation</a:t>
            </a:r>
          </a:p>
        </p:txBody>
      </p:sp>
      <p:sp>
        <p:nvSpPr>
          <p:cNvPr id="6" name="Freeform 6"/>
          <p:cNvSpPr/>
          <p:nvPr/>
        </p:nvSpPr>
        <p:spPr>
          <a:xfrm flipH="1">
            <a:off x="11405977" y="3929285"/>
            <a:ext cx="5853323" cy="3799339"/>
          </a:xfrm>
          <a:custGeom>
            <a:avLst/>
            <a:gdLst/>
            <a:ahLst/>
            <a:cxnLst/>
            <a:rect l="l" t="t" r="r" b="b"/>
            <a:pathLst>
              <a:path w="5853323" h="3799339">
                <a:moveTo>
                  <a:pt x="5853323" y="0"/>
                </a:moveTo>
                <a:lnTo>
                  <a:pt x="0" y="0"/>
                </a:lnTo>
                <a:lnTo>
                  <a:pt x="0" y="3799339"/>
                </a:lnTo>
                <a:lnTo>
                  <a:pt x="5853323" y="3799339"/>
                </a:lnTo>
                <a:lnTo>
                  <a:pt x="5853323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8441296" y="2155871"/>
            <a:ext cx="3852428" cy="1672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343434"/>
                </a:solidFill>
                <a:latin typeface="IreneFlorentina"/>
              </a:rPr>
              <a:t>Someone who is told about a situation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66336" y="2898615"/>
            <a:ext cx="4535234" cy="2225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343434"/>
                </a:solidFill>
                <a:latin typeface="IreneFlorentina"/>
              </a:rPr>
              <a:t>Someone who Is not directly involved in the situation.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727109" y="4295630"/>
            <a:ext cx="5211059" cy="2225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343434"/>
                </a:solidFill>
                <a:latin typeface="IreneFlorentina"/>
              </a:rPr>
              <a:t>E.g. Someone who witnesses bullying, either in person or online is a bystander.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44458" y="581625"/>
            <a:ext cx="16230600" cy="981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40"/>
              </a:lnSpc>
            </a:pPr>
            <a:r>
              <a:rPr lang="en-US" sz="5600">
                <a:solidFill>
                  <a:srgbClr val="FFFFFF"/>
                </a:solidFill>
                <a:latin typeface="Bobby Jones"/>
              </a:rPr>
              <a:t>What is a Bystander?</a:t>
            </a:r>
          </a:p>
        </p:txBody>
      </p:sp>
      <p:sp>
        <p:nvSpPr>
          <p:cNvPr id="11" name="Freeform 11"/>
          <p:cNvSpPr/>
          <p:nvPr/>
        </p:nvSpPr>
        <p:spPr>
          <a:xfrm>
            <a:off x="9191511" y="7754583"/>
            <a:ext cx="1777011" cy="1777011"/>
          </a:xfrm>
          <a:custGeom>
            <a:avLst/>
            <a:gdLst/>
            <a:ahLst/>
            <a:cxnLst/>
            <a:rect l="l" t="t" r="r" b="b"/>
            <a:pathLst>
              <a:path w="1777011" h="1777011">
                <a:moveTo>
                  <a:pt x="0" y="0"/>
                </a:moveTo>
                <a:lnTo>
                  <a:pt x="1777011" y="0"/>
                </a:lnTo>
                <a:lnTo>
                  <a:pt x="1777011" y="1777012"/>
                </a:lnTo>
                <a:lnTo>
                  <a:pt x="0" y="17770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11063772" y="7754583"/>
            <a:ext cx="1777011" cy="1777011"/>
          </a:xfrm>
          <a:custGeom>
            <a:avLst/>
            <a:gdLst/>
            <a:ahLst/>
            <a:cxnLst/>
            <a:rect l="l" t="t" r="r" b="b"/>
            <a:pathLst>
              <a:path w="1777011" h="1777011">
                <a:moveTo>
                  <a:pt x="0" y="0"/>
                </a:moveTo>
                <a:lnTo>
                  <a:pt x="1777012" y="0"/>
                </a:lnTo>
                <a:lnTo>
                  <a:pt x="1777012" y="1777012"/>
                </a:lnTo>
                <a:lnTo>
                  <a:pt x="0" y="177701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5447216" y="7754583"/>
            <a:ext cx="1777011" cy="1777011"/>
          </a:xfrm>
          <a:custGeom>
            <a:avLst/>
            <a:gdLst/>
            <a:ahLst/>
            <a:cxnLst/>
            <a:rect l="l" t="t" r="r" b="b"/>
            <a:pathLst>
              <a:path w="1777011" h="1777011">
                <a:moveTo>
                  <a:pt x="0" y="0"/>
                </a:moveTo>
                <a:lnTo>
                  <a:pt x="1777012" y="0"/>
                </a:lnTo>
                <a:lnTo>
                  <a:pt x="1777012" y="1777012"/>
                </a:lnTo>
                <a:lnTo>
                  <a:pt x="0" y="177701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>
            <a:off x="7319478" y="7754583"/>
            <a:ext cx="1777011" cy="1777011"/>
          </a:xfrm>
          <a:custGeom>
            <a:avLst/>
            <a:gdLst/>
            <a:ahLst/>
            <a:cxnLst/>
            <a:rect l="l" t="t" r="r" b="b"/>
            <a:pathLst>
              <a:path w="1777011" h="1777011">
                <a:moveTo>
                  <a:pt x="0" y="0"/>
                </a:moveTo>
                <a:lnTo>
                  <a:pt x="1777011" y="0"/>
                </a:lnTo>
                <a:lnTo>
                  <a:pt x="1777011" y="1777012"/>
                </a:lnTo>
                <a:lnTo>
                  <a:pt x="0" y="17770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531172">
            <a:off x="2434965" y="2656834"/>
            <a:ext cx="5026610" cy="4794458"/>
            <a:chOff x="0" y="0"/>
            <a:chExt cx="6324600" cy="6032500"/>
          </a:xfrm>
        </p:grpSpPr>
        <p:sp>
          <p:nvSpPr>
            <p:cNvPr id="3" name="Freeform 3"/>
            <p:cNvSpPr/>
            <p:nvPr/>
          </p:nvSpPr>
          <p:spPr>
            <a:xfrm>
              <a:off x="127000" y="127000"/>
              <a:ext cx="6070600" cy="5778500"/>
            </a:xfrm>
            <a:custGeom>
              <a:avLst/>
              <a:gdLst/>
              <a:ahLst/>
              <a:cxnLst/>
              <a:rect l="l" t="t" r="r" b="b"/>
              <a:pathLst>
                <a:path w="6070600" h="5778500">
                  <a:moveTo>
                    <a:pt x="0" y="0"/>
                  </a:moveTo>
                  <a:lnTo>
                    <a:pt x="6070600" y="0"/>
                  </a:lnTo>
                  <a:lnTo>
                    <a:pt x="6070600" y="5778500"/>
                  </a:lnTo>
                  <a:lnTo>
                    <a:pt x="0" y="5778500"/>
                  </a:lnTo>
                  <a:close/>
                </a:path>
              </a:pathLst>
            </a:custGeom>
            <a:blipFill>
              <a:blip r:embed="rId2"/>
              <a:stretch>
                <a:fillRect l="-21435" r="-21435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6324600" cy="6032500"/>
            </a:xfrm>
            <a:custGeom>
              <a:avLst/>
              <a:gdLst/>
              <a:ahLst/>
              <a:cxnLst/>
              <a:rect l="l" t="t" r="r" b="b"/>
              <a:pathLst>
                <a:path w="6324600" h="6032500">
                  <a:moveTo>
                    <a:pt x="6324600" y="6032500"/>
                  </a:moveTo>
                  <a:lnTo>
                    <a:pt x="0" y="6032500"/>
                  </a:lnTo>
                  <a:lnTo>
                    <a:pt x="0" y="0"/>
                  </a:lnTo>
                  <a:lnTo>
                    <a:pt x="6324600" y="0"/>
                  </a:lnTo>
                  <a:lnTo>
                    <a:pt x="6324600" y="6032500"/>
                  </a:lnTo>
                  <a:close/>
                  <a:moveTo>
                    <a:pt x="127000" y="5905500"/>
                  </a:moveTo>
                  <a:lnTo>
                    <a:pt x="6197600" y="5905500"/>
                  </a:lnTo>
                  <a:lnTo>
                    <a:pt x="6197600" y="127000"/>
                  </a:lnTo>
                  <a:lnTo>
                    <a:pt x="127000" y="127000"/>
                  </a:lnTo>
                  <a:lnTo>
                    <a:pt x="127000" y="5905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 rot="587573">
            <a:off x="10978147" y="2583873"/>
            <a:ext cx="5074295" cy="4839940"/>
            <a:chOff x="0" y="0"/>
            <a:chExt cx="6324600" cy="6032500"/>
          </a:xfrm>
        </p:grpSpPr>
        <p:sp>
          <p:nvSpPr>
            <p:cNvPr id="6" name="Freeform 6"/>
            <p:cNvSpPr/>
            <p:nvPr/>
          </p:nvSpPr>
          <p:spPr>
            <a:xfrm>
              <a:off x="127000" y="127000"/>
              <a:ext cx="6070600" cy="5778500"/>
            </a:xfrm>
            <a:custGeom>
              <a:avLst/>
              <a:gdLst/>
              <a:ahLst/>
              <a:cxnLst/>
              <a:rect l="l" t="t" r="r" b="b"/>
              <a:pathLst>
                <a:path w="6070600" h="5778500">
                  <a:moveTo>
                    <a:pt x="0" y="0"/>
                  </a:moveTo>
                  <a:lnTo>
                    <a:pt x="6070600" y="0"/>
                  </a:lnTo>
                  <a:lnTo>
                    <a:pt x="6070600" y="5778500"/>
                  </a:lnTo>
                  <a:lnTo>
                    <a:pt x="0" y="5778500"/>
                  </a:lnTo>
                  <a:close/>
                </a:path>
              </a:pathLst>
            </a:custGeom>
            <a:blipFill>
              <a:blip r:embed="rId3"/>
              <a:stretch>
                <a:fillRect l="-21435" r="-21435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6324600" cy="6032500"/>
            </a:xfrm>
            <a:custGeom>
              <a:avLst/>
              <a:gdLst/>
              <a:ahLst/>
              <a:cxnLst/>
              <a:rect l="l" t="t" r="r" b="b"/>
              <a:pathLst>
                <a:path w="6324600" h="6032500">
                  <a:moveTo>
                    <a:pt x="6324600" y="6032500"/>
                  </a:moveTo>
                  <a:lnTo>
                    <a:pt x="0" y="6032500"/>
                  </a:lnTo>
                  <a:lnTo>
                    <a:pt x="0" y="0"/>
                  </a:lnTo>
                  <a:lnTo>
                    <a:pt x="6324600" y="0"/>
                  </a:lnTo>
                  <a:lnTo>
                    <a:pt x="6324600" y="6032500"/>
                  </a:lnTo>
                  <a:close/>
                  <a:moveTo>
                    <a:pt x="127000" y="5905500"/>
                  </a:moveTo>
                  <a:lnTo>
                    <a:pt x="6197600" y="5905500"/>
                  </a:lnTo>
                  <a:lnTo>
                    <a:pt x="6197600" y="127000"/>
                  </a:lnTo>
                  <a:lnTo>
                    <a:pt x="127000" y="127000"/>
                  </a:lnTo>
                  <a:lnTo>
                    <a:pt x="127000" y="5905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563673" y="6545751"/>
            <a:ext cx="1477498" cy="1477498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D7D9E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2414234" y="6625615"/>
            <a:ext cx="1477498" cy="1477498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D7D9E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" name="Group 12"/>
          <p:cNvGrpSpPr/>
          <p:nvPr/>
        </p:nvGrpSpPr>
        <p:grpSpPr>
          <a:xfrm rot="-568641">
            <a:off x="3020623" y="2045161"/>
            <a:ext cx="3086100" cy="1079257"/>
            <a:chOff x="0" y="0"/>
            <a:chExt cx="812800" cy="28424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284249"/>
            </a:xfrm>
            <a:custGeom>
              <a:avLst/>
              <a:gdLst/>
              <a:ahLst/>
              <a:cxnLst/>
              <a:rect l="l" t="t" r="r" b="b"/>
              <a:pathLst>
                <a:path w="812800" h="284249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56308"/>
                  </a:lnTo>
                  <a:cubicBezTo>
                    <a:pt x="812800" y="190240"/>
                    <a:pt x="799321" y="222782"/>
                    <a:pt x="775327" y="246776"/>
                  </a:cubicBezTo>
                  <a:cubicBezTo>
                    <a:pt x="751333" y="270769"/>
                    <a:pt x="718791" y="284249"/>
                    <a:pt x="684859" y="284249"/>
                  </a:cubicBezTo>
                  <a:lnTo>
                    <a:pt x="127941" y="284249"/>
                  </a:lnTo>
                  <a:cubicBezTo>
                    <a:pt x="94009" y="284249"/>
                    <a:pt x="61467" y="270769"/>
                    <a:pt x="37473" y="246776"/>
                  </a:cubicBezTo>
                  <a:cubicBezTo>
                    <a:pt x="13479" y="222782"/>
                    <a:pt x="0" y="190240"/>
                    <a:pt x="0" y="156308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D8DE2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812800" cy="3032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4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 rot="-615894">
            <a:off x="4610662" y="6909084"/>
            <a:ext cx="1364451" cy="85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29"/>
              </a:lnSpc>
            </a:pPr>
            <a:r>
              <a:rPr lang="en-US" sz="6811">
                <a:solidFill>
                  <a:srgbClr val="FFFFFF"/>
                </a:solidFill>
                <a:latin typeface="Bobby Jones"/>
              </a:rPr>
              <a:t>A</a:t>
            </a:r>
          </a:p>
        </p:txBody>
      </p:sp>
      <p:sp>
        <p:nvSpPr>
          <p:cNvPr id="16" name="TextBox 16"/>
          <p:cNvSpPr txBox="1"/>
          <p:nvPr/>
        </p:nvSpPr>
        <p:spPr>
          <a:xfrm rot="684537">
            <a:off x="12486370" y="6977230"/>
            <a:ext cx="1364451" cy="85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29"/>
              </a:lnSpc>
            </a:pPr>
            <a:r>
              <a:rPr lang="en-US" sz="6811">
                <a:solidFill>
                  <a:srgbClr val="FFFFFF"/>
                </a:solidFill>
                <a:latin typeface="Bobby Jones"/>
              </a:rPr>
              <a:t>B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743259" y="8119399"/>
            <a:ext cx="6410023" cy="165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Quicksand Medium"/>
              </a:rPr>
              <a:t>A passive bystander is someone who witnesses negative behaviour but does nothing.</a:t>
            </a:r>
          </a:p>
        </p:txBody>
      </p:sp>
      <p:sp>
        <p:nvSpPr>
          <p:cNvPr id="18" name="TextBox 18"/>
          <p:cNvSpPr txBox="1"/>
          <p:nvPr/>
        </p:nvSpPr>
        <p:spPr>
          <a:xfrm rot="-514166">
            <a:off x="3443046" y="2182436"/>
            <a:ext cx="2226672" cy="700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2"/>
              </a:lnSpc>
            </a:pPr>
            <a:r>
              <a:rPr lang="en-US" sz="3923">
                <a:solidFill>
                  <a:srgbClr val="000000"/>
                </a:solidFill>
                <a:latin typeface="IreneFlorentina"/>
              </a:rPr>
              <a:t>Passive</a:t>
            </a:r>
          </a:p>
        </p:txBody>
      </p:sp>
      <p:grpSp>
        <p:nvGrpSpPr>
          <p:cNvPr id="19" name="Group 19"/>
          <p:cNvGrpSpPr/>
          <p:nvPr/>
        </p:nvGrpSpPr>
        <p:grpSpPr>
          <a:xfrm rot="520560">
            <a:off x="12477978" y="2076739"/>
            <a:ext cx="3086100" cy="1079257"/>
            <a:chOff x="0" y="0"/>
            <a:chExt cx="812800" cy="28424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284249"/>
            </a:xfrm>
            <a:custGeom>
              <a:avLst/>
              <a:gdLst/>
              <a:ahLst/>
              <a:cxnLst/>
              <a:rect l="l" t="t" r="r" b="b"/>
              <a:pathLst>
                <a:path w="812800" h="284249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56308"/>
                  </a:lnTo>
                  <a:cubicBezTo>
                    <a:pt x="812800" y="190240"/>
                    <a:pt x="799321" y="222782"/>
                    <a:pt x="775327" y="246776"/>
                  </a:cubicBezTo>
                  <a:cubicBezTo>
                    <a:pt x="751333" y="270769"/>
                    <a:pt x="718791" y="284249"/>
                    <a:pt x="684859" y="284249"/>
                  </a:cubicBezTo>
                  <a:lnTo>
                    <a:pt x="127941" y="284249"/>
                  </a:lnTo>
                  <a:cubicBezTo>
                    <a:pt x="94009" y="284249"/>
                    <a:pt x="61467" y="270769"/>
                    <a:pt x="37473" y="246776"/>
                  </a:cubicBezTo>
                  <a:cubicBezTo>
                    <a:pt x="13479" y="222782"/>
                    <a:pt x="0" y="190240"/>
                    <a:pt x="0" y="156308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D8DE2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19050"/>
              <a:ext cx="812800" cy="3032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4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 rot="451751">
            <a:off x="12904096" y="2201578"/>
            <a:ext cx="2247795" cy="716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44"/>
              </a:lnSpc>
            </a:pPr>
            <a:r>
              <a:rPr lang="en-US" sz="3960">
                <a:solidFill>
                  <a:srgbClr val="000000"/>
                </a:solidFill>
                <a:latin typeface="IreneFlorentina"/>
              </a:rPr>
              <a:t>Active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214885" y="8119399"/>
            <a:ext cx="6600819" cy="165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Quicksand Medium"/>
              </a:rPr>
              <a:t>An active bystander is someone who choses to act when they witness negative behaviour.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44458" y="581625"/>
            <a:ext cx="16230600" cy="981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40"/>
              </a:lnSpc>
            </a:pPr>
            <a:r>
              <a:rPr lang="en-US" sz="5600">
                <a:solidFill>
                  <a:srgbClr val="FFFFFF"/>
                </a:solidFill>
                <a:latin typeface="Bobby Jones"/>
              </a:rPr>
              <a:t>Active or Passive Bystander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54016" y="4405130"/>
            <a:ext cx="3086100" cy="2879405"/>
            <a:chOff x="0" y="0"/>
            <a:chExt cx="812800" cy="7583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58362"/>
            </a:xfrm>
            <a:custGeom>
              <a:avLst/>
              <a:gdLst/>
              <a:ahLst/>
              <a:cxnLst/>
              <a:rect l="l" t="t" r="r" b="b"/>
              <a:pathLst>
                <a:path w="812800" h="758362">
                  <a:moveTo>
                    <a:pt x="50173" y="0"/>
                  </a:moveTo>
                  <a:lnTo>
                    <a:pt x="762627" y="0"/>
                  </a:lnTo>
                  <a:cubicBezTo>
                    <a:pt x="775934" y="0"/>
                    <a:pt x="788695" y="5286"/>
                    <a:pt x="798105" y="14695"/>
                  </a:cubicBezTo>
                  <a:cubicBezTo>
                    <a:pt x="807514" y="24105"/>
                    <a:pt x="812800" y="36866"/>
                    <a:pt x="812800" y="50173"/>
                  </a:cubicBezTo>
                  <a:lnTo>
                    <a:pt x="812800" y="708189"/>
                  </a:lnTo>
                  <a:cubicBezTo>
                    <a:pt x="812800" y="721496"/>
                    <a:pt x="807514" y="734257"/>
                    <a:pt x="798105" y="743667"/>
                  </a:cubicBezTo>
                  <a:cubicBezTo>
                    <a:pt x="788695" y="753076"/>
                    <a:pt x="775934" y="758362"/>
                    <a:pt x="762627" y="758362"/>
                  </a:cubicBezTo>
                  <a:lnTo>
                    <a:pt x="50173" y="758362"/>
                  </a:lnTo>
                  <a:cubicBezTo>
                    <a:pt x="36866" y="758362"/>
                    <a:pt x="24105" y="753076"/>
                    <a:pt x="14695" y="743667"/>
                  </a:cubicBezTo>
                  <a:cubicBezTo>
                    <a:pt x="5286" y="734257"/>
                    <a:pt x="0" y="721496"/>
                    <a:pt x="0" y="708189"/>
                  </a:cubicBezTo>
                  <a:lnTo>
                    <a:pt x="0" y="50173"/>
                  </a:lnTo>
                  <a:cubicBezTo>
                    <a:pt x="0" y="36866"/>
                    <a:pt x="5286" y="24105"/>
                    <a:pt x="14695" y="14695"/>
                  </a:cubicBezTo>
                  <a:cubicBezTo>
                    <a:pt x="24105" y="5286"/>
                    <a:pt x="36866" y="0"/>
                    <a:pt x="50173" y="0"/>
                  </a:cubicBezTo>
                  <a:close/>
                </a:path>
              </a:pathLst>
            </a:custGeom>
            <a:solidFill>
              <a:srgbClr val="2D7D9E"/>
            </a:solidFill>
            <a:ln w="47625" cap="sq">
              <a:solidFill>
                <a:srgbClr val="2D7D9E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7964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9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303672">
            <a:off x="13877771" y="2801300"/>
            <a:ext cx="1238589" cy="2221685"/>
          </a:xfrm>
          <a:custGeom>
            <a:avLst/>
            <a:gdLst/>
            <a:ahLst/>
            <a:cxnLst/>
            <a:rect l="l" t="t" r="r" b="b"/>
            <a:pathLst>
              <a:path w="1238589" h="2221685">
                <a:moveTo>
                  <a:pt x="0" y="0"/>
                </a:moveTo>
                <a:lnTo>
                  <a:pt x="1238590" y="0"/>
                </a:lnTo>
                <a:lnTo>
                  <a:pt x="1238590" y="2221685"/>
                </a:lnTo>
                <a:lnTo>
                  <a:pt x="0" y="22216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9311402" y="4440215"/>
            <a:ext cx="3086100" cy="2879405"/>
            <a:chOff x="0" y="0"/>
            <a:chExt cx="812800" cy="75836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758362"/>
            </a:xfrm>
            <a:custGeom>
              <a:avLst/>
              <a:gdLst/>
              <a:ahLst/>
              <a:cxnLst/>
              <a:rect l="l" t="t" r="r" b="b"/>
              <a:pathLst>
                <a:path w="812800" h="758362">
                  <a:moveTo>
                    <a:pt x="50173" y="0"/>
                  </a:moveTo>
                  <a:lnTo>
                    <a:pt x="762627" y="0"/>
                  </a:lnTo>
                  <a:cubicBezTo>
                    <a:pt x="775934" y="0"/>
                    <a:pt x="788695" y="5286"/>
                    <a:pt x="798105" y="14695"/>
                  </a:cubicBezTo>
                  <a:cubicBezTo>
                    <a:pt x="807514" y="24105"/>
                    <a:pt x="812800" y="36866"/>
                    <a:pt x="812800" y="50173"/>
                  </a:cubicBezTo>
                  <a:lnTo>
                    <a:pt x="812800" y="708189"/>
                  </a:lnTo>
                  <a:cubicBezTo>
                    <a:pt x="812800" y="721496"/>
                    <a:pt x="807514" y="734257"/>
                    <a:pt x="798105" y="743667"/>
                  </a:cubicBezTo>
                  <a:cubicBezTo>
                    <a:pt x="788695" y="753076"/>
                    <a:pt x="775934" y="758362"/>
                    <a:pt x="762627" y="758362"/>
                  </a:cubicBezTo>
                  <a:lnTo>
                    <a:pt x="50173" y="758362"/>
                  </a:lnTo>
                  <a:cubicBezTo>
                    <a:pt x="36866" y="758362"/>
                    <a:pt x="24105" y="753076"/>
                    <a:pt x="14695" y="743667"/>
                  </a:cubicBezTo>
                  <a:cubicBezTo>
                    <a:pt x="5286" y="734257"/>
                    <a:pt x="0" y="721496"/>
                    <a:pt x="0" y="708189"/>
                  </a:cubicBezTo>
                  <a:lnTo>
                    <a:pt x="0" y="50173"/>
                  </a:lnTo>
                  <a:cubicBezTo>
                    <a:pt x="0" y="36866"/>
                    <a:pt x="5286" y="24105"/>
                    <a:pt x="14695" y="14695"/>
                  </a:cubicBezTo>
                  <a:cubicBezTo>
                    <a:pt x="24105" y="5286"/>
                    <a:pt x="36866" y="0"/>
                    <a:pt x="50173" y="0"/>
                  </a:cubicBezTo>
                  <a:close/>
                </a:path>
              </a:pathLst>
            </a:custGeom>
            <a:solidFill>
              <a:srgbClr val="2D7D9E"/>
            </a:solidFill>
            <a:ln w="47625" cap="sq">
              <a:solidFill>
                <a:srgbClr val="2D7D9E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7964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91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331404">
            <a:off x="10204609" y="2490761"/>
            <a:ext cx="1299686" cy="2221685"/>
          </a:xfrm>
          <a:custGeom>
            <a:avLst/>
            <a:gdLst/>
            <a:ahLst/>
            <a:cxnLst/>
            <a:rect l="l" t="t" r="r" b="b"/>
            <a:pathLst>
              <a:path w="1299686" h="2221685">
                <a:moveTo>
                  <a:pt x="0" y="0"/>
                </a:moveTo>
                <a:lnTo>
                  <a:pt x="1299686" y="0"/>
                </a:lnTo>
                <a:lnTo>
                  <a:pt x="1299686" y="2221685"/>
                </a:lnTo>
                <a:lnTo>
                  <a:pt x="0" y="22216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0" name="Group 10"/>
          <p:cNvGrpSpPr/>
          <p:nvPr/>
        </p:nvGrpSpPr>
        <p:grpSpPr>
          <a:xfrm>
            <a:off x="5668788" y="4475300"/>
            <a:ext cx="3086100" cy="2879405"/>
            <a:chOff x="0" y="0"/>
            <a:chExt cx="812800" cy="75836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758362"/>
            </a:xfrm>
            <a:custGeom>
              <a:avLst/>
              <a:gdLst/>
              <a:ahLst/>
              <a:cxnLst/>
              <a:rect l="l" t="t" r="r" b="b"/>
              <a:pathLst>
                <a:path w="812800" h="758362">
                  <a:moveTo>
                    <a:pt x="50173" y="0"/>
                  </a:moveTo>
                  <a:lnTo>
                    <a:pt x="762627" y="0"/>
                  </a:lnTo>
                  <a:cubicBezTo>
                    <a:pt x="775934" y="0"/>
                    <a:pt x="788695" y="5286"/>
                    <a:pt x="798105" y="14695"/>
                  </a:cubicBezTo>
                  <a:cubicBezTo>
                    <a:pt x="807514" y="24105"/>
                    <a:pt x="812800" y="36866"/>
                    <a:pt x="812800" y="50173"/>
                  </a:cubicBezTo>
                  <a:lnTo>
                    <a:pt x="812800" y="708189"/>
                  </a:lnTo>
                  <a:cubicBezTo>
                    <a:pt x="812800" y="721496"/>
                    <a:pt x="807514" y="734257"/>
                    <a:pt x="798105" y="743667"/>
                  </a:cubicBezTo>
                  <a:cubicBezTo>
                    <a:pt x="788695" y="753076"/>
                    <a:pt x="775934" y="758362"/>
                    <a:pt x="762627" y="758362"/>
                  </a:cubicBezTo>
                  <a:lnTo>
                    <a:pt x="50173" y="758362"/>
                  </a:lnTo>
                  <a:cubicBezTo>
                    <a:pt x="36866" y="758362"/>
                    <a:pt x="24105" y="753076"/>
                    <a:pt x="14695" y="743667"/>
                  </a:cubicBezTo>
                  <a:cubicBezTo>
                    <a:pt x="5286" y="734257"/>
                    <a:pt x="0" y="721496"/>
                    <a:pt x="0" y="708189"/>
                  </a:cubicBezTo>
                  <a:lnTo>
                    <a:pt x="0" y="50173"/>
                  </a:lnTo>
                  <a:cubicBezTo>
                    <a:pt x="0" y="36866"/>
                    <a:pt x="5286" y="24105"/>
                    <a:pt x="14695" y="14695"/>
                  </a:cubicBezTo>
                  <a:cubicBezTo>
                    <a:pt x="24105" y="5286"/>
                    <a:pt x="36866" y="0"/>
                    <a:pt x="50173" y="0"/>
                  </a:cubicBezTo>
                  <a:close/>
                </a:path>
              </a:pathLst>
            </a:custGeom>
            <a:solidFill>
              <a:srgbClr val="2D7D9E"/>
            </a:solidFill>
            <a:ln w="47625" cap="sq">
              <a:solidFill>
                <a:srgbClr val="2D7D9E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7964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91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6417585" y="2548153"/>
            <a:ext cx="1588505" cy="2221685"/>
          </a:xfrm>
          <a:custGeom>
            <a:avLst/>
            <a:gdLst/>
            <a:ahLst/>
            <a:cxnLst/>
            <a:rect l="l" t="t" r="r" b="b"/>
            <a:pathLst>
              <a:path w="1588505" h="2221685">
                <a:moveTo>
                  <a:pt x="0" y="0"/>
                </a:moveTo>
                <a:lnTo>
                  <a:pt x="1588505" y="0"/>
                </a:lnTo>
                <a:lnTo>
                  <a:pt x="1588505" y="2221685"/>
                </a:lnTo>
                <a:lnTo>
                  <a:pt x="0" y="22216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4" name="Group 14"/>
          <p:cNvGrpSpPr/>
          <p:nvPr/>
        </p:nvGrpSpPr>
        <p:grpSpPr>
          <a:xfrm>
            <a:off x="2026174" y="4510385"/>
            <a:ext cx="3086100" cy="2879405"/>
            <a:chOff x="0" y="0"/>
            <a:chExt cx="812800" cy="75836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758362"/>
            </a:xfrm>
            <a:custGeom>
              <a:avLst/>
              <a:gdLst/>
              <a:ahLst/>
              <a:cxnLst/>
              <a:rect l="l" t="t" r="r" b="b"/>
              <a:pathLst>
                <a:path w="812800" h="758362">
                  <a:moveTo>
                    <a:pt x="50173" y="0"/>
                  </a:moveTo>
                  <a:lnTo>
                    <a:pt x="762627" y="0"/>
                  </a:lnTo>
                  <a:cubicBezTo>
                    <a:pt x="775934" y="0"/>
                    <a:pt x="788695" y="5286"/>
                    <a:pt x="798105" y="14695"/>
                  </a:cubicBezTo>
                  <a:cubicBezTo>
                    <a:pt x="807514" y="24105"/>
                    <a:pt x="812800" y="36866"/>
                    <a:pt x="812800" y="50173"/>
                  </a:cubicBezTo>
                  <a:lnTo>
                    <a:pt x="812800" y="708189"/>
                  </a:lnTo>
                  <a:cubicBezTo>
                    <a:pt x="812800" y="721496"/>
                    <a:pt x="807514" y="734257"/>
                    <a:pt x="798105" y="743667"/>
                  </a:cubicBezTo>
                  <a:cubicBezTo>
                    <a:pt x="788695" y="753076"/>
                    <a:pt x="775934" y="758362"/>
                    <a:pt x="762627" y="758362"/>
                  </a:cubicBezTo>
                  <a:lnTo>
                    <a:pt x="50173" y="758362"/>
                  </a:lnTo>
                  <a:cubicBezTo>
                    <a:pt x="36866" y="758362"/>
                    <a:pt x="24105" y="753076"/>
                    <a:pt x="14695" y="743667"/>
                  </a:cubicBezTo>
                  <a:cubicBezTo>
                    <a:pt x="5286" y="734257"/>
                    <a:pt x="0" y="721496"/>
                    <a:pt x="0" y="708189"/>
                  </a:cubicBezTo>
                  <a:lnTo>
                    <a:pt x="0" y="50173"/>
                  </a:lnTo>
                  <a:cubicBezTo>
                    <a:pt x="0" y="36866"/>
                    <a:pt x="5286" y="24105"/>
                    <a:pt x="14695" y="14695"/>
                  </a:cubicBezTo>
                  <a:cubicBezTo>
                    <a:pt x="24105" y="5286"/>
                    <a:pt x="36866" y="0"/>
                    <a:pt x="50173" y="0"/>
                  </a:cubicBezTo>
                  <a:close/>
                </a:path>
              </a:pathLst>
            </a:custGeom>
            <a:solidFill>
              <a:srgbClr val="2D7D9E"/>
            </a:solidFill>
            <a:ln w="47625" cap="sq">
              <a:solidFill>
                <a:srgbClr val="2D7D9E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7964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91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 rot="-238455">
            <a:off x="2724983" y="2745458"/>
            <a:ext cx="1688481" cy="2221685"/>
          </a:xfrm>
          <a:custGeom>
            <a:avLst/>
            <a:gdLst/>
            <a:ahLst/>
            <a:cxnLst/>
            <a:rect l="l" t="t" r="r" b="b"/>
            <a:pathLst>
              <a:path w="1688481" h="2221685">
                <a:moveTo>
                  <a:pt x="0" y="0"/>
                </a:moveTo>
                <a:lnTo>
                  <a:pt x="1688481" y="0"/>
                </a:lnTo>
                <a:lnTo>
                  <a:pt x="1688481" y="2221686"/>
                </a:lnTo>
                <a:lnTo>
                  <a:pt x="0" y="22216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TextBox 18"/>
          <p:cNvSpPr txBox="1"/>
          <p:nvPr/>
        </p:nvSpPr>
        <p:spPr>
          <a:xfrm>
            <a:off x="2134220" y="5291433"/>
            <a:ext cx="2870008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Quicksand Medium"/>
              </a:rPr>
              <a:t>Notice the event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774644" y="5026480"/>
            <a:ext cx="2870008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Quicksand Medium"/>
              </a:rPr>
              <a:t>Think that it is as a problem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419448" y="4956310"/>
            <a:ext cx="2870008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Quicksand Medium"/>
              </a:rPr>
              <a:t>Feel responsible for helping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351624" y="5209893"/>
            <a:ext cx="2290884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Quicksand Medium"/>
              </a:rPr>
              <a:t>Know how to help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28700" y="9248775"/>
            <a:ext cx="16094792" cy="329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72"/>
              </a:lnSpc>
            </a:pPr>
            <a:r>
              <a:rPr lang="en-US" sz="2137" spc="25">
                <a:solidFill>
                  <a:srgbClr val="FFFFFF"/>
                </a:solidFill>
                <a:latin typeface="Quicksand Medium"/>
              </a:rPr>
              <a:t>(Adapted from Berkowitz, A. (2009) Response Ability: A Complete Guide to Bystander Intervention, Beck &amp; Co., p.10)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44458" y="581625"/>
            <a:ext cx="16230600" cy="981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40"/>
              </a:lnSpc>
            </a:pPr>
            <a:r>
              <a:rPr lang="en-US" sz="5600">
                <a:solidFill>
                  <a:srgbClr val="FFFFFF"/>
                </a:solidFill>
                <a:latin typeface="Bobby Jones"/>
              </a:rPr>
              <a:t>The Four stages of intervention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53181" y="3123328"/>
            <a:ext cx="14434659" cy="4294737"/>
          </a:xfrm>
          <a:custGeom>
            <a:avLst/>
            <a:gdLst/>
            <a:ahLst/>
            <a:cxnLst/>
            <a:rect l="l" t="t" r="r" b="b"/>
            <a:pathLst>
              <a:path w="14434659" h="4294737">
                <a:moveTo>
                  <a:pt x="0" y="0"/>
                </a:moveTo>
                <a:lnTo>
                  <a:pt x="14434659" y="0"/>
                </a:lnTo>
                <a:lnTo>
                  <a:pt x="14434659" y="4294737"/>
                </a:lnTo>
                <a:lnTo>
                  <a:pt x="0" y="4294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853181" y="2458119"/>
            <a:ext cx="14434659" cy="4294737"/>
          </a:xfrm>
          <a:custGeom>
            <a:avLst/>
            <a:gdLst/>
            <a:ahLst/>
            <a:cxnLst/>
            <a:rect l="l" t="t" r="r" b="b"/>
            <a:pathLst>
              <a:path w="14434659" h="4294737">
                <a:moveTo>
                  <a:pt x="0" y="0"/>
                </a:moveTo>
                <a:lnTo>
                  <a:pt x="14434659" y="0"/>
                </a:lnTo>
                <a:lnTo>
                  <a:pt x="14434659" y="4294737"/>
                </a:lnTo>
                <a:lnTo>
                  <a:pt x="0" y="4294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3403443" y="4628741"/>
            <a:ext cx="11334135" cy="1483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343434"/>
                </a:solidFill>
                <a:latin typeface="IreneFlorentina"/>
              </a:rPr>
              <a:t>Shouting at or whistling at someone walking down the street.</a:t>
            </a:r>
          </a:p>
        </p:txBody>
      </p:sp>
      <p:sp>
        <p:nvSpPr>
          <p:cNvPr id="5" name="Freeform 5"/>
          <p:cNvSpPr/>
          <p:nvPr/>
        </p:nvSpPr>
        <p:spPr>
          <a:xfrm flipH="1">
            <a:off x="4273093" y="7773068"/>
            <a:ext cx="9901544" cy="1485232"/>
          </a:xfrm>
          <a:custGeom>
            <a:avLst/>
            <a:gdLst/>
            <a:ahLst/>
            <a:cxnLst/>
            <a:rect l="l" t="t" r="r" b="b"/>
            <a:pathLst>
              <a:path w="9901544" h="1485232">
                <a:moveTo>
                  <a:pt x="9901544" y="0"/>
                </a:moveTo>
                <a:lnTo>
                  <a:pt x="0" y="0"/>
                </a:lnTo>
                <a:lnTo>
                  <a:pt x="0" y="1485232"/>
                </a:lnTo>
                <a:lnTo>
                  <a:pt x="9901544" y="1485232"/>
                </a:lnTo>
                <a:lnTo>
                  <a:pt x="990154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1344458" y="581625"/>
            <a:ext cx="16230600" cy="981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40"/>
              </a:lnSpc>
            </a:pPr>
            <a:r>
              <a:rPr lang="en-US" sz="5600">
                <a:solidFill>
                  <a:srgbClr val="FFFFFF"/>
                </a:solidFill>
                <a:latin typeface="Bobby Jones"/>
              </a:rPr>
              <a:t>Noticing the Event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08565" y="2980453"/>
            <a:ext cx="16230600" cy="1146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39"/>
              </a:lnSpc>
            </a:pPr>
            <a:r>
              <a:rPr lang="en-US" sz="6599">
                <a:solidFill>
                  <a:srgbClr val="343434"/>
                </a:solidFill>
                <a:latin typeface="Bobby Jones"/>
              </a:rPr>
              <a:t>Acceptable or unacceptable?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53181" y="3123328"/>
            <a:ext cx="14434659" cy="4294737"/>
          </a:xfrm>
          <a:custGeom>
            <a:avLst/>
            <a:gdLst/>
            <a:ahLst/>
            <a:cxnLst/>
            <a:rect l="l" t="t" r="r" b="b"/>
            <a:pathLst>
              <a:path w="14434659" h="4294737">
                <a:moveTo>
                  <a:pt x="0" y="0"/>
                </a:moveTo>
                <a:lnTo>
                  <a:pt x="14434659" y="0"/>
                </a:lnTo>
                <a:lnTo>
                  <a:pt x="14434659" y="4294737"/>
                </a:lnTo>
                <a:lnTo>
                  <a:pt x="0" y="4294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853181" y="2458119"/>
            <a:ext cx="14434659" cy="4294737"/>
          </a:xfrm>
          <a:custGeom>
            <a:avLst/>
            <a:gdLst/>
            <a:ahLst/>
            <a:cxnLst/>
            <a:rect l="l" t="t" r="r" b="b"/>
            <a:pathLst>
              <a:path w="14434659" h="4294737">
                <a:moveTo>
                  <a:pt x="0" y="0"/>
                </a:moveTo>
                <a:lnTo>
                  <a:pt x="14434659" y="0"/>
                </a:lnTo>
                <a:lnTo>
                  <a:pt x="14434659" y="4294737"/>
                </a:lnTo>
                <a:lnTo>
                  <a:pt x="0" y="4294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2334267" y="4342549"/>
            <a:ext cx="13472487" cy="2226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343434"/>
                </a:solidFill>
                <a:latin typeface="IreneFlorentina"/>
              </a:rPr>
              <a:t>Seeing someone being forced to hug, hold hands or kiss someone but their face shows they did not want it.</a:t>
            </a:r>
          </a:p>
        </p:txBody>
      </p:sp>
      <p:sp>
        <p:nvSpPr>
          <p:cNvPr id="5" name="Freeform 5"/>
          <p:cNvSpPr/>
          <p:nvPr/>
        </p:nvSpPr>
        <p:spPr>
          <a:xfrm flipH="1">
            <a:off x="4273093" y="7773068"/>
            <a:ext cx="9901544" cy="1485232"/>
          </a:xfrm>
          <a:custGeom>
            <a:avLst/>
            <a:gdLst/>
            <a:ahLst/>
            <a:cxnLst/>
            <a:rect l="l" t="t" r="r" b="b"/>
            <a:pathLst>
              <a:path w="9901544" h="1485232">
                <a:moveTo>
                  <a:pt x="9901544" y="0"/>
                </a:moveTo>
                <a:lnTo>
                  <a:pt x="0" y="0"/>
                </a:lnTo>
                <a:lnTo>
                  <a:pt x="0" y="1485232"/>
                </a:lnTo>
                <a:lnTo>
                  <a:pt x="9901544" y="1485232"/>
                </a:lnTo>
                <a:lnTo>
                  <a:pt x="990154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1344458" y="581625"/>
            <a:ext cx="16230600" cy="981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40"/>
              </a:lnSpc>
            </a:pPr>
            <a:r>
              <a:rPr lang="en-US" sz="5600">
                <a:solidFill>
                  <a:srgbClr val="FFFFFF"/>
                </a:solidFill>
                <a:latin typeface="Bobby Jones"/>
              </a:rPr>
              <a:t>Noticing the Event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08565" y="2980453"/>
            <a:ext cx="16230600" cy="1146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39"/>
              </a:lnSpc>
            </a:pPr>
            <a:r>
              <a:rPr lang="en-US" sz="6599">
                <a:solidFill>
                  <a:srgbClr val="343434"/>
                </a:solidFill>
                <a:latin typeface="Bobby Jones"/>
              </a:rPr>
              <a:t>Acceptable or unacceptable?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db3d609-b5ab-4406-b817-38c521815f7b">
      <Terms xmlns="http://schemas.microsoft.com/office/infopath/2007/PartnerControls"/>
    </lcf76f155ced4ddcb4097134ff3c332f>
    <TaxCatchAll xmlns="4b51abd7-5229-4ba4-bfb1-d7109240aac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0291D3A0A2294097EFE81BC428A964" ma:contentTypeVersion="17" ma:contentTypeDescription="Create a new document." ma:contentTypeScope="" ma:versionID="808fac43a88934992f3e2fc311dc1dd8">
  <xsd:schema xmlns:xsd="http://www.w3.org/2001/XMLSchema" xmlns:xs="http://www.w3.org/2001/XMLSchema" xmlns:p="http://schemas.microsoft.com/office/2006/metadata/properties" xmlns:ns2="8db3d609-b5ab-4406-b817-38c521815f7b" xmlns:ns3="4b51abd7-5229-4ba4-bfb1-d7109240aace" targetNamespace="http://schemas.microsoft.com/office/2006/metadata/properties" ma:root="true" ma:fieldsID="fe58c4f8bf3e5907a709918da5222326" ns2:_="" ns3:_="">
    <xsd:import namespace="8db3d609-b5ab-4406-b817-38c521815f7b"/>
    <xsd:import namespace="4b51abd7-5229-4ba4-bfb1-d7109240aa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b3d609-b5ab-4406-b817-38c521815f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504ff5b-d9e5-4c2f-a2d0-3310963c7b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51abd7-5229-4ba4-bfb1-d7109240aac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895935c-23d2-4c97-9001-0f1d76144019}" ma:internalName="TaxCatchAll" ma:showField="CatchAllData" ma:web="4b51abd7-5229-4ba4-bfb1-d7109240aa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43A6FC-2438-412B-91FD-E78D4CCF05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50B272-4B3B-48C9-BC78-9C90B016585A}">
  <ds:schemaRefs>
    <ds:schemaRef ds:uri="http://purl.org/dc/elements/1.1/"/>
    <ds:schemaRef ds:uri="http://schemas.microsoft.com/office/2006/metadata/properties"/>
    <ds:schemaRef ds:uri="8db3d609-b5ab-4406-b817-38c521815f7b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http://schemas.openxmlformats.org/package/2006/metadata/core-properties"/>
    <ds:schemaRef ds:uri="4b51abd7-5229-4ba4-bfb1-d7109240a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F1DADD6-CE44-4082-B068-CF0FA777F5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b3d609-b5ab-4406-b817-38c521815f7b"/>
    <ds:schemaRef ds:uri="4b51abd7-5229-4ba4-bfb1-d7109240a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1655</Words>
  <Application>Microsoft Office PowerPoint</Application>
  <PresentationFormat>Custom</PresentationFormat>
  <Paragraphs>321</Paragraphs>
  <Slides>40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Bobby Jones Soft</vt:lpstr>
      <vt:lpstr>Quicksand Medium</vt:lpstr>
      <vt:lpstr>IreneFlorentina</vt:lpstr>
      <vt:lpstr>Quicksand Light</vt:lpstr>
      <vt:lpstr>Bobby Jones</vt:lpstr>
      <vt:lpstr>Quicksand Bold</vt:lpstr>
      <vt:lpstr>Quicksand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CYP-Bystander NH</dc:title>
  <dc:creator>Nicole Hughes</dc:creator>
  <cp:lastModifiedBy>Nicole Hughes</cp:lastModifiedBy>
  <cp:revision>3</cp:revision>
  <dcterms:created xsi:type="dcterms:W3CDTF">2006-08-16T00:00:00Z</dcterms:created>
  <dcterms:modified xsi:type="dcterms:W3CDTF">2023-10-26T10:07:16Z</dcterms:modified>
  <dc:identifier>DAFuyTV0z8g</dc:identifier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0x0101005C0291D3A0A2294097EFE81BC428A964</vt:lpwstr>
  </property>
  <property fmtid="{D5CDD505-2E9C-101B-9397-08002B2CF9AE}" pid="3" name="MediaServiceImageTags">
    <vt:lpwstr/>
  </property>
</Properties>
</file>